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24" r:id="rId3"/>
    <p:sldId id="335" r:id="rId4"/>
    <p:sldId id="336" r:id="rId5"/>
    <p:sldId id="337" r:id="rId6"/>
    <p:sldId id="338" r:id="rId7"/>
    <p:sldId id="322" r:id="rId8"/>
  </p:sldIdLst>
  <p:sldSz cx="12192000" cy="6858000"/>
  <p:notesSz cx="12192000" cy="6858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62" d="100"/>
          <a:sy n="62" d="100"/>
        </p:scale>
        <p:origin x="808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B48AED-7E3F-4A09-BC58-FA70F0192C6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BBE33D2-D205-4D25-B743-A9721647A0BE}">
      <dgm:prSet phldrT="[Tekst]" custT="1"/>
      <dgm:spPr/>
      <dgm:t>
        <a:bodyPr/>
        <a:lstStyle/>
        <a:p>
          <a:pPr marL="216000"/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Postępującej cyfryzacji </a:t>
          </a:r>
          <a:r>
            <a:rPr lang="pl-PL" sz="2000" dirty="0">
              <a:solidFill>
                <a:schemeClr val="tx1">
                  <a:lumMod val="50000"/>
                </a:schemeClr>
              </a:solidFill>
            </a:rPr>
            <a:t>towarzyszy konieczność otwartości na innowacje</a:t>
          </a:r>
        </a:p>
      </dgm:t>
    </dgm:pt>
    <dgm:pt modelId="{DAD25965-31BA-41CE-9AD0-FF512280901B}" type="parTrans" cxnId="{CF0A7246-842B-465D-9518-967B8838339F}">
      <dgm:prSet/>
      <dgm:spPr/>
      <dgm:t>
        <a:bodyPr/>
        <a:lstStyle/>
        <a:p>
          <a:endParaRPr lang="pl-PL"/>
        </a:p>
      </dgm:t>
    </dgm:pt>
    <dgm:pt modelId="{F1D1555E-1EBC-4926-AB53-EA250A4E250C}" type="sibTrans" cxnId="{CF0A7246-842B-465D-9518-967B8838339F}">
      <dgm:prSet/>
      <dgm:spPr/>
      <dgm:t>
        <a:bodyPr/>
        <a:lstStyle/>
        <a:p>
          <a:endParaRPr lang="pl-PL"/>
        </a:p>
      </dgm:t>
    </dgm:pt>
    <dgm:pt modelId="{99962EED-CC43-48E0-9ED8-85A7505EDD13}">
      <dgm:prSet phldrT="[Tekst]" custT="1"/>
      <dgm:spPr/>
      <dgm:t>
        <a:bodyPr/>
        <a:lstStyle/>
        <a:p>
          <a:r>
            <a:rPr lang="pl-PL" sz="2400" dirty="0"/>
            <a:t>Wyzwania JST </a:t>
          </a:r>
          <a:br>
            <a:rPr lang="pl-PL" sz="2400" dirty="0"/>
          </a:br>
          <a:r>
            <a:rPr lang="pl-PL" sz="2400" dirty="0"/>
            <a:t>a aktualne trendy</a:t>
          </a:r>
        </a:p>
      </dgm:t>
    </dgm:pt>
    <dgm:pt modelId="{84FA9FCD-40B8-47EF-9108-E5F68E0B4BCD}" type="sibTrans" cxnId="{56C9D4BE-49F2-4530-BA11-5051E2B426F0}">
      <dgm:prSet/>
      <dgm:spPr/>
      <dgm:t>
        <a:bodyPr/>
        <a:lstStyle/>
        <a:p>
          <a:endParaRPr lang="pl-PL"/>
        </a:p>
      </dgm:t>
    </dgm:pt>
    <dgm:pt modelId="{439EC351-0175-47D6-B0CF-30CAE1A50FAF}" type="parTrans" cxnId="{56C9D4BE-49F2-4530-BA11-5051E2B426F0}">
      <dgm:prSet/>
      <dgm:spPr/>
      <dgm:t>
        <a:bodyPr/>
        <a:lstStyle/>
        <a:p>
          <a:endParaRPr lang="pl-PL"/>
        </a:p>
      </dgm:t>
    </dgm:pt>
    <dgm:pt modelId="{1C722F7A-D7EA-4F19-92AF-3B520114A03C}">
      <dgm:prSet custT="1"/>
      <dgm:spPr/>
      <dgm:t>
        <a:bodyPr/>
        <a:lstStyle/>
        <a:p>
          <a:pPr marL="216000"/>
          <a:r>
            <a:rPr lang="pl-PL" sz="2000" dirty="0">
              <a:solidFill>
                <a:schemeClr val="tx1">
                  <a:lumMod val="50000"/>
                </a:schemeClr>
              </a:solidFill>
            </a:rPr>
            <a:t>Oczekiwanie </a:t>
          </a:r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redukcji kosztów </a:t>
          </a:r>
          <a:r>
            <a:rPr lang="pl-PL" sz="2000" dirty="0">
              <a:solidFill>
                <a:schemeClr val="tx1">
                  <a:lumMod val="50000"/>
                </a:schemeClr>
              </a:solidFill>
            </a:rPr>
            <a:t>przez instytucje publiczne</a:t>
          </a:r>
        </a:p>
      </dgm:t>
    </dgm:pt>
    <dgm:pt modelId="{34BCD40B-F393-4BE6-905E-2DAF62A3E77C}" type="parTrans" cxnId="{5D4B9A9F-A3AA-4CBD-8B07-D26261C6D0E6}">
      <dgm:prSet/>
      <dgm:spPr/>
      <dgm:t>
        <a:bodyPr/>
        <a:lstStyle/>
        <a:p>
          <a:endParaRPr lang="pl-PL"/>
        </a:p>
      </dgm:t>
    </dgm:pt>
    <dgm:pt modelId="{7BC93CB1-4436-4297-B8CE-7B48D7900F8A}" type="sibTrans" cxnId="{5D4B9A9F-A3AA-4CBD-8B07-D26261C6D0E6}">
      <dgm:prSet/>
      <dgm:spPr/>
      <dgm:t>
        <a:bodyPr/>
        <a:lstStyle/>
        <a:p>
          <a:endParaRPr lang="pl-PL"/>
        </a:p>
      </dgm:t>
    </dgm:pt>
    <dgm:pt modelId="{F64C4A7C-5EF4-4286-86D8-88D812EFC4B7}">
      <dgm:prSet custT="1"/>
      <dgm:spPr/>
      <dgm:t>
        <a:bodyPr/>
        <a:lstStyle/>
        <a:p>
          <a:pPr marL="216000"/>
          <a:r>
            <a:rPr lang="pl-PL" sz="2000" dirty="0">
              <a:solidFill>
                <a:schemeClr val="tx1">
                  <a:lumMod val="50000"/>
                </a:schemeClr>
              </a:solidFill>
            </a:rPr>
            <a:t>Administracja publiczna napotyka podobne wyzwania, co sektor prywatny</a:t>
          </a:r>
        </a:p>
      </dgm:t>
    </dgm:pt>
    <dgm:pt modelId="{DCCB12C3-AEDB-4956-BCE8-ED7DAAF222FC}" type="parTrans" cxnId="{4605B841-A48B-41EF-9A30-D50AD15DB186}">
      <dgm:prSet/>
      <dgm:spPr/>
      <dgm:t>
        <a:bodyPr/>
        <a:lstStyle/>
        <a:p>
          <a:endParaRPr lang="pl-PL"/>
        </a:p>
      </dgm:t>
    </dgm:pt>
    <dgm:pt modelId="{A8313D01-47DD-45FE-8844-685D129EA5A4}" type="sibTrans" cxnId="{4605B841-A48B-41EF-9A30-D50AD15DB186}">
      <dgm:prSet/>
      <dgm:spPr/>
      <dgm:t>
        <a:bodyPr/>
        <a:lstStyle/>
        <a:p>
          <a:endParaRPr lang="pl-PL"/>
        </a:p>
      </dgm:t>
    </dgm:pt>
    <dgm:pt modelId="{28770914-DE04-4C05-80D8-E54FD5D07A61}">
      <dgm:prSet custT="1"/>
      <dgm:spPr/>
      <dgm:t>
        <a:bodyPr/>
        <a:lstStyle/>
        <a:p>
          <a:pPr marL="216000"/>
          <a:r>
            <a:rPr lang="pl-PL" sz="2000" dirty="0">
              <a:solidFill>
                <a:schemeClr val="tx1">
                  <a:lumMod val="50000"/>
                </a:schemeClr>
              </a:solidFill>
            </a:rPr>
            <a:t>Brak regulacji prawnych i procedur wewnętrznych, które byłyby dostosowane do realizacji </a:t>
          </a:r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innowacyjnych zamówień</a:t>
          </a:r>
        </a:p>
      </dgm:t>
    </dgm:pt>
    <dgm:pt modelId="{3B68CB46-8B2D-4ED8-97F9-FF8514C1DB2E}" type="parTrans" cxnId="{0FD4F8AD-BEA4-4F38-BCEE-8F45CF87A86E}">
      <dgm:prSet/>
      <dgm:spPr/>
      <dgm:t>
        <a:bodyPr/>
        <a:lstStyle/>
        <a:p>
          <a:endParaRPr lang="pl-PL"/>
        </a:p>
      </dgm:t>
    </dgm:pt>
    <dgm:pt modelId="{3DD66380-F895-4CCA-923F-9ACBD186ECA8}" type="sibTrans" cxnId="{0FD4F8AD-BEA4-4F38-BCEE-8F45CF87A86E}">
      <dgm:prSet/>
      <dgm:spPr/>
      <dgm:t>
        <a:bodyPr/>
        <a:lstStyle/>
        <a:p>
          <a:endParaRPr lang="pl-PL"/>
        </a:p>
      </dgm:t>
    </dgm:pt>
    <dgm:pt modelId="{D77EEE44-3042-4641-B853-9DEF1CB65935}">
      <dgm:prSet custT="1"/>
      <dgm:spPr/>
      <dgm:t>
        <a:bodyPr/>
        <a:lstStyle/>
        <a:p>
          <a:pPr marL="216000"/>
          <a:r>
            <a:rPr lang="pl-PL" sz="2000" dirty="0">
              <a:solidFill>
                <a:schemeClr val="tx1">
                  <a:lumMod val="50000"/>
                </a:schemeClr>
              </a:solidFill>
            </a:rPr>
            <a:t>Nikła znajomość rynku nowoczesnych technologii oraz brak doświadczeń w realizacji projektów według </a:t>
          </a:r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zwinnych metodyk </a:t>
          </a:r>
          <a:r>
            <a:rPr lang="pl-PL" sz="2000" dirty="0">
              <a:solidFill>
                <a:schemeClr val="tx1">
                  <a:lumMod val="50000"/>
                </a:schemeClr>
              </a:solidFill>
            </a:rPr>
            <a:t>(agile)</a:t>
          </a:r>
        </a:p>
      </dgm:t>
    </dgm:pt>
    <dgm:pt modelId="{851B2EBF-E35E-4765-AA35-516757B73A37}" type="parTrans" cxnId="{7A586F58-628D-4584-90CB-3109B59C0024}">
      <dgm:prSet/>
      <dgm:spPr/>
      <dgm:t>
        <a:bodyPr/>
        <a:lstStyle/>
        <a:p>
          <a:endParaRPr lang="pl-PL"/>
        </a:p>
      </dgm:t>
    </dgm:pt>
    <dgm:pt modelId="{3603D9ED-CDFA-41E2-81AD-286E2C672BF8}" type="sibTrans" cxnId="{7A586F58-628D-4584-90CB-3109B59C0024}">
      <dgm:prSet/>
      <dgm:spPr/>
      <dgm:t>
        <a:bodyPr/>
        <a:lstStyle/>
        <a:p>
          <a:endParaRPr lang="pl-PL"/>
        </a:p>
      </dgm:t>
    </dgm:pt>
    <dgm:pt modelId="{2D367E82-9452-4EA0-9042-0FF23E0053CE}">
      <dgm:prSet custT="1"/>
      <dgm:spPr/>
      <dgm:t>
        <a:bodyPr/>
        <a:lstStyle/>
        <a:p>
          <a:pPr marL="216000"/>
          <a:r>
            <a:rPr lang="pl-PL" sz="2000" dirty="0">
              <a:solidFill>
                <a:schemeClr val="tx1">
                  <a:lumMod val="50000"/>
                </a:schemeClr>
              </a:solidFill>
            </a:rPr>
            <a:t>Zamówienie publiczne postrzegane są przez </a:t>
          </a:r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biznes</a:t>
          </a:r>
          <a:r>
            <a:rPr lang="pl-PL" sz="2000" dirty="0">
              <a:solidFill>
                <a:schemeClr val="tx1">
                  <a:lumMod val="50000"/>
                </a:schemeClr>
              </a:solidFill>
            </a:rPr>
            <a:t> jako mało atrakcyjne pod względem merytorycznym oraz finansowym</a:t>
          </a:r>
        </a:p>
      </dgm:t>
    </dgm:pt>
    <dgm:pt modelId="{F42A4CE4-7BCD-481D-9943-24F1B1EF12EC}" type="parTrans" cxnId="{10EBFEBC-CB0A-4090-AB2A-688930639E7A}">
      <dgm:prSet/>
      <dgm:spPr/>
      <dgm:t>
        <a:bodyPr/>
        <a:lstStyle/>
        <a:p>
          <a:endParaRPr lang="pl-PL"/>
        </a:p>
      </dgm:t>
    </dgm:pt>
    <dgm:pt modelId="{0070E4A5-1E3C-42B1-BDC4-33027F35D078}" type="sibTrans" cxnId="{10EBFEBC-CB0A-4090-AB2A-688930639E7A}">
      <dgm:prSet/>
      <dgm:spPr/>
      <dgm:t>
        <a:bodyPr/>
        <a:lstStyle/>
        <a:p>
          <a:endParaRPr lang="pl-PL"/>
        </a:p>
      </dgm:t>
    </dgm:pt>
    <dgm:pt modelId="{C8A01551-414F-4001-AE44-BF0B3061FEF3}" type="pres">
      <dgm:prSet presAssocID="{2BB48AED-7E3F-4A09-BC58-FA70F0192C6A}" presName="Name0" presStyleCnt="0">
        <dgm:presLayoutVars>
          <dgm:dir/>
          <dgm:animLvl val="lvl"/>
          <dgm:resizeHandles val="exact"/>
        </dgm:presLayoutVars>
      </dgm:prSet>
      <dgm:spPr/>
    </dgm:pt>
    <dgm:pt modelId="{E2CD50AB-B094-4BCE-804C-7E9BFE8A39DA}" type="pres">
      <dgm:prSet presAssocID="{99962EED-CC43-48E0-9ED8-85A7505EDD13}" presName="linNode" presStyleCnt="0"/>
      <dgm:spPr/>
    </dgm:pt>
    <dgm:pt modelId="{9FDF309E-5A12-49AE-8CA1-3B23109EA3F5}" type="pres">
      <dgm:prSet presAssocID="{99962EED-CC43-48E0-9ED8-85A7505EDD13}" presName="parentText" presStyleLbl="node1" presStyleIdx="0" presStyleCnt="1" custScaleX="86741" custScaleY="30258" custLinFactNeighborX="-1994" custLinFactNeighborY="-30340">
        <dgm:presLayoutVars>
          <dgm:chMax val="1"/>
          <dgm:bulletEnabled val="1"/>
        </dgm:presLayoutVars>
      </dgm:prSet>
      <dgm:spPr/>
    </dgm:pt>
    <dgm:pt modelId="{97725621-2F22-444B-A53C-AA77C1BF1051}" type="pres">
      <dgm:prSet presAssocID="{99962EED-CC43-48E0-9ED8-85A7505EDD13}" presName="descendantText" presStyleLbl="alignAccFollowNode1" presStyleIdx="0" presStyleCnt="1" custScaleX="103471" custScaleY="112907" custLinFactNeighborX="21" custLinFactNeighborY="-360">
        <dgm:presLayoutVars>
          <dgm:bulletEnabled val="1"/>
        </dgm:presLayoutVars>
      </dgm:prSet>
      <dgm:spPr/>
    </dgm:pt>
  </dgm:ptLst>
  <dgm:cxnLst>
    <dgm:cxn modelId="{2BC19D04-9BE0-4A74-9FB9-5C3EEA53AF3A}" type="presOf" srcId="{1C722F7A-D7EA-4F19-92AF-3B520114A03C}" destId="{97725621-2F22-444B-A53C-AA77C1BF1051}" srcOrd="0" destOrd="1" presId="urn:microsoft.com/office/officeart/2005/8/layout/vList5"/>
    <dgm:cxn modelId="{B5AF8C27-1F63-44FC-B6AC-E0356482D484}" type="presOf" srcId="{99962EED-CC43-48E0-9ED8-85A7505EDD13}" destId="{9FDF309E-5A12-49AE-8CA1-3B23109EA3F5}" srcOrd="0" destOrd="0" presId="urn:microsoft.com/office/officeart/2005/8/layout/vList5"/>
    <dgm:cxn modelId="{9A30AF3F-FC84-4DCE-B768-C0C5E0077B8B}" type="presOf" srcId="{6BBE33D2-D205-4D25-B743-A9721647A0BE}" destId="{97725621-2F22-444B-A53C-AA77C1BF1051}" srcOrd="0" destOrd="0" presId="urn:microsoft.com/office/officeart/2005/8/layout/vList5"/>
    <dgm:cxn modelId="{4605B841-A48B-41EF-9A30-D50AD15DB186}" srcId="{99962EED-CC43-48E0-9ED8-85A7505EDD13}" destId="{F64C4A7C-5EF4-4286-86D8-88D812EFC4B7}" srcOrd="2" destOrd="0" parTransId="{DCCB12C3-AEDB-4956-BCE8-ED7DAAF222FC}" sibTransId="{A8313D01-47DD-45FE-8844-685D129EA5A4}"/>
    <dgm:cxn modelId="{CF0A7246-842B-465D-9518-967B8838339F}" srcId="{99962EED-CC43-48E0-9ED8-85A7505EDD13}" destId="{6BBE33D2-D205-4D25-B743-A9721647A0BE}" srcOrd="0" destOrd="0" parTransId="{DAD25965-31BA-41CE-9AD0-FF512280901B}" sibTransId="{F1D1555E-1EBC-4926-AB53-EA250A4E250C}"/>
    <dgm:cxn modelId="{7A586F58-628D-4584-90CB-3109B59C0024}" srcId="{99962EED-CC43-48E0-9ED8-85A7505EDD13}" destId="{D77EEE44-3042-4641-B853-9DEF1CB65935}" srcOrd="4" destOrd="0" parTransId="{851B2EBF-E35E-4765-AA35-516757B73A37}" sibTransId="{3603D9ED-CDFA-41E2-81AD-286E2C672BF8}"/>
    <dgm:cxn modelId="{6EECA17A-71F9-4722-A56F-61B83726461E}" type="presOf" srcId="{2D367E82-9452-4EA0-9042-0FF23E0053CE}" destId="{97725621-2F22-444B-A53C-AA77C1BF1051}" srcOrd="0" destOrd="5" presId="urn:microsoft.com/office/officeart/2005/8/layout/vList5"/>
    <dgm:cxn modelId="{D6A54E7D-2BC7-4E19-887B-3E9A212EA323}" type="presOf" srcId="{2BB48AED-7E3F-4A09-BC58-FA70F0192C6A}" destId="{C8A01551-414F-4001-AE44-BF0B3061FEF3}" srcOrd="0" destOrd="0" presId="urn:microsoft.com/office/officeart/2005/8/layout/vList5"/>
    <dgm:cxn modelId="{74A1967E-7F95-4DC4-9348-99EBC3A74020}" type="presOf" srcId="{F64C4A7C-5EF4-4286-86D8-88D812EFC4B7}" destId="{97725621-2F22-444B-A53C-AA77C1BF1051}" srcOrd="0" destOrd="2" presId="urn:microsoft.com/office/officeart/2005/8/layout/vList5"/>
    <dgm:cxn modelId="{50361F98-F5AF-4E97-AADC-130C447B35D4}" type="presOf" srcId="{D77EEE44-3042-4641-B853-9DEF1CB65935}" destId="{97725621-2F22-444B-A53C-AA77C1BF1051}" srcOrd="0" destOrd="4" presId="urn:microsoft.com/office/officeart/2005/8/layout/vList5"/>
    <dgm:cxn modelId="{5D4B9A9F-A3AA-4CBD-8B07-D26261C6D0E6}" srcId="{99962EED-CC43-48E0-9ED8-85A7505EDD13}" destId="{1C722F7A-D7EA-4F19-92AF-3B520114A03C}" srcOrd="1" destOrd="0" parTransId="{34BCD40B-F393-4BE6-905E-2DAF62A3E77C}" sibTransId="{7BC93CB1-4436-4297-B8CE-7B48D7900F8A}"/>
    <dgm:cxn modelId="{0FD4F8AD-BEA4-4F38-BCEE-8F45CF87A86E}" srcId="{99962EED-CC43-48E0-9ED8-85A7505EDD13}" destId="{28770914-DE04-4C05-80D8-E54FD5D07A61}" srcOrd="3" destOrd="0" parTransId="{3B68CB46-8B2D-4ED8-97F9-FF8514C1DB2E}" sibTransId="{3DD66380-F895-4CCA-923F-9ACBD186ECA8}"/>
    <dgm:cxn modelId="{10EBFEBC-CB0A-4090-AB2A-688930639E7A}" srcId="{99962EED-CC43-48E0-9ED8-85A7505EDD13}" destId="{2D367E82-9452-4EA0-9042-0FF23E0053CE}" srcOrd="5" destOrd="0" parTransId="{F42A4CE4-7BCD-481D-9943-24F1B1EF12EC}" sibTransId="{0070E4A5-1E3C-42B1-BDC4-33027F35D078}"/>
    <dgm:cxn modelId="{56C9D4BE-49F2-4530-BA11-5051E2B426F0}" srcId="{2BB48AED-7E3F-4A09-BC58-FA70F0192C6A}" destId="{99962EED-CC43-48E0-9ED8-85A7505EDD13}" srcOrd="0" destOrd="0" parTransId="{439EC351-0175-47D6-B0CF-30CAE1A50FAF}" sibTransId="{84FA9FCD-40B8-47EF-9108-E5F68E0B4BCD}"/>
    <dgm:cxn modelId="{340801E6-5244-4E10-9D6C-0BF9A36F4530}" type="presOf" srcId="{28770914-DE04-4C05-80D8-E54FD5D07A61}" destId="{97725621-2F22-444B-A53C-AA77C1BF1051}" srcOrd="0" destOrd="3" presId="urn:microsoft.com/office/officeart/2005/8/layout/vList5"/>
    <dgm:cxn modelId="{A1E348E3-03C4-4B95-962A-1F3CF1A5F2F6}" type="presParOf" srcId="{C8A01551-414F-4001-AE44-BF0B3061FEF3}" destId="{E2CD50AB-B094-4BCE-804C-7E9BFE8A39DA}" srcOrd="0" destOrd="0" presId="urn:microsoft.com/office/officeart/2005/8/layout/vList5"/>
    <dgm:cxn modelId="{6EE44196-6A1B-41B5-8CB0-A70004DFB8E6}" type="presParOf" srcId="{E2CD50AB-B094-4BCE-804C-7E9BFE8A39DA}" destId="{9FDF309E-5A12-49AE-8CA1-3B23109EA3F5}" srcOrd="0" destOrd="0" presId="urn:microsoft.com/office/officeart/2005/8/layout/vList5"/>
    <dgm:cxn modelId="{4356E6A5-63DE-4389-9F41-E3929514E3A9}" type="presParOf" srcId="{E2CD50AB-B094-4BCE-804C-7E9BFE8A39DA}" destId="{97725621-2F22-444B-A53C-AA77C1BF105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B48AED-7E3F-4A09-BC58-FA70F0192C6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9962EED-CC43-48E0-9ED8-85A7505EDD13}">
      <dgm:prSet phldrT="[Tekst]" custT="1"/>
      <dgm:spPr/>
      <dgm:t>
        <a:bodyPr/>
        <a:lstStyle/>
        <a:p>
          <a:r>
            <a:rPr lang="pl-PL" sz="2400" dirty="0">
              <a:solidFill>
                <a:schemeClr val="bg1"/>
              </a:solidFill>
            </a:rPr>
            <a:t>Dlaczego osiągać cele </a:t>
          </a:r>
          <a:br>
            <a:rPr lang="pl-PL" sz="2400" dirty="0">
              <a:solidFill>
                <a:schemeClr val="bg1"/>
              </a:solidFill>
            </a:rPr>
          </a:br>
          <a:r>
            <a:rPr lang="pl-PL" sz="2400" dirty="0">
              <a:solidFill>
                <a:schemeClr val="bg1"/>
              </a:solidFill>
            </a:rPr>
            <a:t>poprzez innowacje</a:t>
          </a:r>
        </a:p>
      </dgm:t>
    </dgm:pt>
    <dgm:pt modelId="{84FA9FCD-40B8-47EF-9108-E5F68E0B4BCD}" type="sibTrans" cxnId="{56C9D4BE-49F2-4530-BA11-5051E2B426F0}">
      <dgm:prSet/>
      <dgm:spPr/>
      <dgm:t>
        <a:bodyPr/>
        <a:lstStyle/>
        <a:p>
          <a:endParaRPr lang="pl-PL"/>
        </a:p>
      </dgm:t>
    </dgm:pt>
    <dgm:pt modelId="{439EC351-0175-47D6-B0CF-30CAE1A50FAF}" type="parTrans" cxnId="{56C9D4BE-49F2-4530-BA11-5051E2B426F0}">
      <dgm:prSet/>
      <dgm:spPr/>
      <dgm:t>
        <a:bodyPr/>
        <a:lstStyle/>
        <a:p>
          <a:endParaRPr lang="pl-PL"/>
        </a:p>
      </dgm:t>
    </dgm:pt>
    <dgm:pt modelId="{DA3333E2-E8BD-4216-9DE7-8A5447C03D74}">
      <dgm:prSet phldrT="[Tekst]" custT="1"/>
      <dgm:spPr/>
      <dgm:t>
        <a:bodyPr/>
        <a:lstStyle/>
        <a:p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Innowacyjny urząd = wysoka jakość usług publicznych</a:t>
          </a:r>
          <a:r>
            <a:rPr lang="pl-PL" sz="2000" dirty="0">
              <a:solidFill>
                <a:schemeClr val="tx1">
                  <a:lumMod val="50000"/>
                </a:schemeClr>
              </a:solidFill>
            </a:rPr>
            <a:t> (Systematyczne wdrażanie innowacji przekłada się na sprawniejsze funkcjonowanie urzędów, a w konsekwencji na trwałą poprawę jakości usług publicznych)</a:t>
          </a:r>
        </a:p>
      </dgm:t>
    </dgm:pt>
    <dgm:pt modelId="{104F26C5-EB85-4631-BF77-0CC5CE6CFB03}" type="parTrans" cxnId="{CD87E0B2-F149-44CF-8737-D1CFCE97711F}">
      <dgm:prSet/>
      <dgm:spPr/>
      <dgm:t>
        <a:bodyPr/>
        <a:lstStyle/>
        <a:p>
          <a:endParaRPr lang="pl-PL"/>
        </a:p>
      </dgm:t>
    </dgm:pt>
    <dgm:pt modelId="{6BF0B30F-9098-4893-A4F6-4BB7DA4C79A3}" type="sibTrans" cxnId="{CD87E0B2-F149-44CF-8737-D1CFCE97711F}">
      <dgm:prSet/>
      <dgm:spPr/>
      <dgm:t>
        <a:bodyPr/>
        <a:lstStyle/>
        <a:p>
          <a:endParaRPr lang="pl-PL"/>
        </a:p>
      </dgm:t>
    </dgm:pt>
    <dgm:pt modelId="{E3ABE458-C5F0-49AB-8070-1A1DC009E277}">
      <dgm:prSet phldrT="[Tekst]" custT="1"/>
      <dgm:spPr/>
      <dgm:t>
        <a:bodyPr/>
        <a:lstStyle/>
        <a:p>
          <a:endParaRPr lang="pl-PL" sz="1800" dirty="0">
            <a:solidFill>
              <a:schemeClr val="tx1">
                <a:lumMod val="50000"/>
              </a:schemeClr>
            </a:solidFill>
          </a:endParaRPr>
        </a:p>
      </dgm:t>
    </dgm:pt>
    <dgm:pt modelId="{5324116D-C2F1-4C6D-884D-8B302D5B267B}" type="parTrans" cxnId="{EF59DBD7-0D29-4A48-A75E-8AEEB9404DAF}">
      <dgm:prSet/>
      <dgm:spPr/>
      <dgm:t>
        <a:bodyPr/>
        <a:lstStyle/>
        <a:p>
          <a:endParaRPr lang="pl-PL"/>
        </a:p>
      </dgm:t>
    </dgm:pt>
    <dgm:pt modelId="{60B19008-18AE-48B9-BDB7-1822944F4B10}" type="sibTrans" cxnId="{EF59DBD7-0D29-4A48-A75E-8AEEB9404DAF}">
      <dgm:prSet/>
      <dgm:spPr/>
      <dgm:t>
        <a:bodyPr/>
        <a:lstStyle/>
        <a:p>
          <a:endParaRPr lang="pl-PL"/>
        </a:p>
      </dgm:t>
    </dgm:pt>
    <dgm:pt modelId="{8E470FEB-E07E-4811-A180-B229CC961521}">
      <dgm:prSet phldrT="[Tekst]" custT="1"/>
      <dgm:spPr/>
      <dgm:t>
        <a:bodyPr/>
        <a:lstStyle/>
        <a:p>
          <a:endParaRPr lang="pl-PL" sz="1800" dirty="0">
            <a:solidFill>
              <a:schemeClr val="tx1">
                <a:lumMod val="50000"/>
              </a:schemeClr>
            </a:solidFill>
          </a:endParaRPr>
        </a:p>
      </dgm:t>
    </dgm:pt>
    <dgm:pt modelId="{17FAEA33-B9BD-48A2-AC80-EFB9615ABC09}" type="parTrans" cxnId="{EF13BFCC-DA57-436E-AA5C-6580009F10DB}">
      <dgm:prSet/>
      <dgm:spPr/>
      <dgm:t>
        <a:bodyPr/>
        <a:lstStyle/>
        <a:p>
          <a:endParaRPr lang="pl-PL"/>
        </a:p>
      </dgm:t>
    </dgm:pt>
    <dgm:pt modelId="{EE146E5D-EF44-4E79-8A21-021AD38CDC5D}" type="sibTrans" cxnId="{EF13BFCC-DA57-436E-AA5C-6580009F10DB}">
      <dgm:prSet/>
      <dgm:spPr/>
      <dgm:t>
        <a:bodyPr/>
        <a:lstStyle/>
        <a:p>
          <a:endParaRPr lang="pl-PL"/>
        </a:p>
      </dgm:t>
    </dgm:pt>
    <dgm:pt modelId="{C17C5767-4565-4BFF-A5A2-98CFD5A7EFF3}">
      <dgm:prSet custT="1"/>
      <dgm:spPr/>
      <dgm:t>
        <a:bodyPr/>
        <a:lstStyle/>
        <a:p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Innowacja = Oszczędność</a:t>
          </a:r>
          <a:br>
            <a:rPr lang="pl-PL" sz="2000" dirty="0">
              <a:solidFill>
                <a:schemeClr val="tx1">
                  <a:lumMod val="50000"/>
                </a:schemeClr>
              </a:solidFill>
            </a:rPr>
          </a:br>
          <a:r>
            <a:rPr lang="pl-PL" sz="2000" dirty="0">
              <a:solidFill>
                <a:schemeClr val="tx1">
                  <a:lumMod val="50000"/>
                </a:schemeClr>
              </a:solidFill>
            </a:rPr>
            <a:t>(Innowacyjne zamówienia pozwalają instytucjom publicznym na uzyskanie istotnych oszczędności w zestawieniu ze standardowymi technologiami )</a:t>
          </a:r>
        </a:p>
      </dgm:t>
    </dgm:pt>
    <dgm:pt modelId="{29B19B63-8F46-422B-816A-5BF49B0CEB4C}" type="parTrans" cxnId="{B094D613-C625-4EED-A984-D643B73E20D9}">
      <dgm:prSet/>
      <dgm:spPr/>
      <dgm:t>
        <a:bodyPr/>
        <a:lstStyle/>
        <a:p>
          <a:endParaRPr lang="pl-PL"/>
        </a:p>
      </dgm:t>
    </dgm:pt>
    <dgm:pt modelId="{A993755D-15B6-4636-9FAC-38B32CA05005}" type="sibTrans" cxnId="{B094D613-C625-4EED-A984-D643B73E20D9}">
      <dgm:prSet/>
      <dgm:spPr/>
      <dgm:t>
        <a:bodyPr/>
        <a:lstStyle/>
        <a:p>
          <a:endParaRPr lang="pl-PL"/>
        </a:p>
      </dgm:t>
    </dgm:pt>
    <dgm:pt modelId="{39BD155F-D2B8-425D-A3F1-49C7C705A3E6}">
      <dgm:prSet custT="1"/>
      <dgm:spPr/>
      <dgm:t>
        <a:bodyPr/>
        <a:lstStyle/>
        <a:p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Innowacyjne zamówienia publiczne = JST rzetelnym partnerem </a:t>
          </a:r>
          <a:br>
            <a:rPr lang="pl-PL" sz="2000" dirty="0">
              <a:solidFill>
                <a:schemeClr val="tx1">
                  <a:lumMod val="50000"/>
                </a:schemeClr>
              </a:solidFill>
            </a:rPr>
          </a:br>
          <a:r>
            <a:rPr lang="pl-PL" sz="2000" dirty="0">
              <a:solidFill>
                <a:schemeClr val="tx1">
                  <a:lumMod val="50000"/>
                </a:schemeClr>
              </a:solidFill>
            </a:rPr>
            <a:t>(Szansa dla biznesu na pozyskanie nowego segmentu klientów, gwarantujących terminową realizację płatności oraz możliwość wyskalowania swojej działalności)</a:t>
          </a:r>
        </a:p>
      </dgm:t>
    </dgm:pt>
    <dgm:pt modelId="{6BCF3128-334A-46FA-A41E-C71157CAF289}" type="parTrans" cxnId="{D32B0DEB-2CAD-46AB-82C7-0AEF14BB6E8C}">
      <dgm:prSet/>
      <dgm:spPr/>
      <dgm:t>
        <a:bodyPr/>
        <a:lstStyle/>
        <a:p>
          <a:endParaRPr lang="pl-PL"/>
        </a:p>
      </dgm:t>
    </dgm:pt>
    <dgm:pt modelId="{4D03EA29-AE60-45A6-910D-CA09E773E383}" type="sibTrans" cxnId="{D32B0DEB-2CAD-46AB-82C7-0AEF14BB6E8C}">
      <dgm:prSet/>
      <dgm:spPr/>
      <dgm:t>
        <a:bodyPr/>
        <a:lstStyle/>
        <a:p>
          <a:endParaRPr lang="pl-PL"/>
        </a:p>
      </dgm:t>
    </dgm:pt>
    <dgm:pt modelId="{82A4D8C5-71EA-48BC-9FFB-7BCB65CD20F5}">
      <dgm:prSet custT="1"/>
      <dgm:spPr/>
      <dgm:t>
        <a:bodyPr/>
        <a:lstStyle/>
        <a:p>
          <a:endParaRPr lang="pl-PL" sz="1800" dirty="0">
            <a:solidFill>
              <a:schemeClr val="tx1">
                <a:lumMod val="50000"/>
              </a:schemeClr>
            </a:solidFill>
          </a:endParaRPr>
        </a:p>
      </dgm:t>
    </dgm:pt>
    <dgm:pt modelId="{C63D79F3-B819-46C5-8BC0-ECDAB08F9612}" type="parTrans" cxnId="{1A23D855-2BBC-455F-A37B-127E7C3B6F92}">
      <dgm:prSet/>
      <dgm:spPr/>
      <dgm:t>
        <a:bodyPr/>
        <a:lstStyle/>
        <a:p>
          <a:endParaRPr lang="pl-PL"/>
        </a:p>
      </dgm:t>
    </dgm:pt>
    <dgm:pt modelId="{BDFEBBAC-2D4D-424A-A6D8-564700B145E4}" type="sibTrans" cxnId="{1A23D855-2BBC-455F-A37B-127E7C3B6F92}">
      <dgm:prSet/>
      <dgm:spPr/>
      <dgm:t>
        <a:bodyPr/>
        <a:lstStyle/>
        <a:p>
          <a:endParaRPr lang="pl-PL"/>
        </a:p>
      </dgm:t>
    </dgm:pt>
    <dgm:pt modelId="{5F30DFEB-322E-4F73-AE90-8906F7AEF702}">
      <dgm:prSet phldrT="[Tekst]" custT="1"/>
      <dgm:spPr/>
      <dgm:t>
        <a:bodyPr/>
        <a:lstStyle/>
        <a:p>
          <a:endParaRPr lang="pl-PL" sz="2000" dirty="0">
            <a:solidFill>
              <a:schemeClr val="tx1">
                <a:lumMod val="50000"/>
              </a:schemeClr>
            </a:solidFill>
          </a:endParaRPr>
        </a:p>
      </dgm:t>
    </dgm:pt>
    <dgm:pt modelId="{8FB8E294-7F05-4423-932B-8681D506AAC9}" type="parTrans" cxnId="{53D81666-C91E-4F3C-8B9D-4B04C30B3A3E}">
      <dgm:prSet/>
      <dgm:spPr/>
      <dgm:t>
        <a:bodyPr/>
        <a:lstStyle/>
        <a:p>
          <a:endParaRPr lang="pl-PL"/>
        </a:p>
      </dgm:t>
    </dgm:pt>
    <dgm:pt modelId="{3EC4BBAE-B733-4CBE-9A24-C05E95763595}" type="sibTrans" cxnId="{53D81666-C91E-4F3C-8B9D-4B04C30B3A3E}">
      <dgm:prSet/>
      <dgm:spPr/>
      <dgm:t>
        <a:bodyPr/>
        <a:lstStyle/>
        <a:p>
          <a:endParaRPr lang="pl-PL"/>
        </a:p>
      </dgm:t>
    </dgm:pt>
    <dgm:pt modelId="{4DD56D9A-C9C5-49AC-8299-26213A619B2C}">
      <dgm:prSet phldrT="[Tekst]" custT="1"/>
      <dgm:spPr/>
      <dgm:t>
        <a:bodyPr/>
        <a:lstStyle/>
        <a:p>
          <a:endParaRPr lang="pl-PL" sz="2000" dirty="0">
            <a:solidFill>
              <a:schemeClr val="tx1">
                <a:lumMod val="50000"/>
              </a:schemeClr>
            </a:solidFill>
          </a:endParaRPr>
        </a:p>
      </dgm:t>
    </dgm:pt>
    <dgm:pt modelId="{0C8E35E7-7013-44BB-924D-C3A0D4D58B0D}" type="parTrans" cxnId="{0CA0E0AD-9273-4652-A53E-97DBE4F79211}">
      <dgm:prSet/>
      <dgm:spPr/>
      <dgm:t>
        <a:bodyPr/>
        <a:lstStyle/>
        <a:p>
          <a:endParaRPr lang="pl-PL"/>
        </a:p>
      </dgm:t>
    </dgm:pt>
    <dgm:pt modelId="{D6052084-8CEA-4177-8E50-B4258A0C6837}" type="sibTrans" cxnId="{0CA0E0AD-9273-4652-A53E-97DBE4F79211}">
      <dgm:prSet/>
      <dgm:spPr/>
      <dgm:t>
        <a:bodyPr/>
        <a:lstStyle/>
        <a:p>
          <a:endParaRPr lang="pl-PL"/>
        </a:p>
      </dgm:t>
    </dgm:pt>
    <dgm:pt modelId="{C8A01551-414F-4001-AE44-BF0B3061FEF3}" type="pres">
      <dgm:prSet presAssocID="{2BB48AED-7E3F-4A09-BC58-FA70F0192C6A}" presName="Name0" presStyleCnt="0">
        <dgm:presLayoutVars>
          <dgm:dir/>
          <dgm:animLvl val="lvl"/>
          <dgm:resizeHandles val="exact"/>
        </dgm:presLayoutVars>
      </dgm:prSet>
      <dgm:spPr/>
    </dgm:pt>
    <dgm:pt modelId="{E2CD50AB-B094-4BCE-804C-7E9BFE8A39DA}" type="pres">
      <dgm:prSet presAssocID="{99962EED-CC43-48E0-9ED8-85A7505EDD13}" presName="linNode" presStyleCnt="0"/>
      <dgm:spPr/>
    </dgm:pt>
    <dgm:pt modelId="{9FDF309E-5A12-49AE-8CA1-3B23109EA3F5}" type="pres">
      <dgm:prSet presAssocID="{99962EED-CC43-48E0-9ED8-85A7505EDD13}" presName="parentText" presStyleLbl="node1" presStyleIdx="0" presStyleCnt="1" custScaleX="86741" custScaleY="30258" custLinFactNeighborX="-923" custLinFactNeighborY="-1666">
        <dgm:presLayoutVars>
          <dgm:chMax val="1"/>
          <dgm:bulletEnabled val="1"/>
        </dgm:presLayoutVars>
      </dgm:prSet>
      <dgm:spPr/>
    </dgm:pt>
    <dgm:pt modelId="{97725621-2F22-444B-A53C-AA77C1BF1051}" type="pres">
      <dgm:prSet presAssocID="{99962EED-CC43-48E0-9ED8-85A7505EDD13}" presName="descendantText" presStyleLbl="alignAccFollowNode1" presStyleIdx="0" presStyleCnt="1" custScaleX="103471" custScaleY="120551" custLinFactNeighborX="21" custLinFactNeighborY="-360">
        <dgm:presLayoutVars>
          <dgm:bulletEnabled val="1"/>
        </dgm:presLayoutVars>
      </dgm:prSet>
      <dgm:spPr/>
    </dgm:pt>
  </dgm:ptLst>
  <dgm:cxnLst>
    <dgm:cxn modelId="{B094D613-C625-4EED-A984-D643B73E20D9}" srcId="{99962EED-CC43-48E0-9ED8-85A7505EDD13}" destId="{C17C5767-4565-4BFF-A5A2-98CFD5A7EFF3}" srcOrd="3" destOrd="0" parTransId="{29B19B63-8F46-422B-816A-5BF49B0CEB4C}" sibTransId="{A993755D-15B6-4636-9FAC-38B32CA05005}"/>
    <dgm:cxn modelId="{B5AF8C27-1F63-44FC-B6AC-E0356482D484}" type="presOf" srcId="{99962EED-CC43-48E0-9ED8-85A7505EDD13}" destId="{9FDF309E-5A12-49AE-8CA1-3B23109EA3F5}" srcOrd="0" destOrd="0" presId="urn:microsoft.com/office/officeart/2005/8/layout/vList5"/>
    <dgm:cxn modelId="{5983B843-E07E-4680-9D3A-BAB08CACE390}" type="presOf" srcId="{82A4D8C5-71EA-48BC-9FFB-7BCB65CD20F5}" destId="{97725621-2F22-444B-A53C-AA77C1BF1051}" srcOrd="0" destOrd="5" presId="urn:microsoft.com/office/officeart/2005/8/layout/vList5"/>
    <dgm:cxn modelId="{53D81666-C91E-4F3C-8B9D-4B04C30B3A3E}" srcId="{99962EED-CC43-48E0-9ED8-85A7505EDD13}" destId="{5F30DFEB-322E-4F73-AE90-8906F7AEF702}" srcOrd="0" destOrd="0" parTransId="{8FB8E294-7F05-4423-932B-8681D506AAC9}" sibTransId="{3EC4BBAE-B733-4CBE-9A24-C05E95763595}"/>
    <dgm:cxn modelId="{77D0986C-51A0-46DA-A40B-4F428B1273D3}" type="presOf" srcId="{DA3333E2-E8BD-4216-9DE7-8A5447C03D74}" destId="{97725621-2F22-444B-A53C-AA77C1BF1051}" srcOrd="0" destOrd="2" presId="urn:microsoft.com/office/officeart/2005/8/layout/vList5"/>
    <dgm:cxn modelId="{356C9E71-16BC-4E45-827C-CB2F66BDF7D0}" type="presOf" srcId="{39BD155F-D2B8-425D-A3F1-49C7C705A3E6}" destId="{97725621-2F22-444B-A53C-AA77C1BF1051}" srcOrd="0" destOrd="4" presId="urn:microsoft.com/office/officeart/2005/8/layout/vList5"/>
    <dgm:cxn modelId="{1A23D855-2BBC-455F-A37B-127E7C3B6F92}" srcId="{99962EED-CC43-48E0-9ED8-85A7505EDD13}" destId="{82A4D8C5-71EA-48BC-9FFB-7BCB65CD20F5}" srcOrd="5" destOrd="0" parTransId="{C63D79F3-B819-46C5-8BC0-ECDAB08F9612}" sibTransId="{BDFEBBAC-2D4D-424A-A6D8-564700B145E4}"/>
    <dgm:cxn modelId="{D6A54E7D-2BC7-4E19-887B-3E9A212EA323}" type="presOf" srcId="{2BB48AED-7E3F-4A09-BC58-FA70F0192C6A}" destId="{C8A01551-414F-4001-AE44-BF0B3061FEF3}" srcOrd="0" destOrd="0" presId="urn:microsoft.com/office/officeart/2005/8/layout/vList5"/>
    <dgm:cxn modelId="{40A52098-82CF-4990-A84C-5D683E12D8F7}" type="presOf" srcId="{5F30DFEB-322E-4F73-AE90-8906F7AEF702}" destId="{97725621-2F22-444B-A53C-AA77C1BF1051}" srcOrd="0" destOrd="0" presId="urn:microsoft.com/office/officeart/2005/8/layout/vList5"/>
    <dgm:cxn modelId="{0CA0E0AD-9273-4652-A53E-97DBE4F79211}" srcId="{99962EED-CC43-48E0-9ED8-85A7505EDD13}" destId="{4DD56D9A-C9C5-49AC-8299-26213A619B2C}" srcOrd="1" destOrd="0" parTransId="{0C8E35E7-7013-44BB-924D-C3A0D4D58B0D}" sibTransId="{D6052084-8CEA-4177-8E50-B4258A0C6837}"/>
    <dgm:cxn modelId="{CD87E0B2-F149-44CF-8737-D1CFCE97711F}" srcId="{99962EED-CC43-48E0-9ED8-85A7505EDD13}" destId="{DA3333E2-E8BD-4216-9DE7-8A5447C03D74}" srcOrd="2" destOrd="0" parTransId="{104F26C5-EB85-4631-BF77-0CC5CE6CFB03}" sibTransId="{6BF0B30F-9098-4893-A4F6-4BB7DA4C79A3}"/>
    <dgm:cxn modelId="{56C9D4BE-49F2-4530-BA11-5051E2B426F0}" srcId="{2BB48AED-7E3F-4A09-BC58-FA70F0192C6A}" destId="{99962EED-CC43-48E0-9ED8-85A7505EDD13}" srcOrd="0" destOrd="0" parTransId="{439EC351-0175-47D6-B0CF-30CAE1A50FAF}" sibTransId="{84FA9FCD-40B8-47EF-9108-E5F68E0B4BCD}"/>
    <dgm:cxn modelId="{EF13BFCC-DA57-436E-AA5C-6580009F10DB}" srcId="{99962EED-CC43-48E0-9ED8-85A7505EDD13}" destId="{8E470FEB-E07E-4811-A180-B229CC961521}" srcOrd="6" destOrd="0" parTransId="{17FAEA33-B9BD-48A2-AC80-EFB9615ABC09}" sibTransId="{EE146E5D-EF44-4E79-8A21-021AD38CDC5D}"/>
    <dgm:cxn modelId="{EF59DBD7-0D29-4A48-A75E-8AEEB9404DAF}" srcId="{99962EED-CC43-48E0-9ED8-85A7505EDD13}" destId="{E3ABE458-C5F0-49AB-8070-1A1DC009E277}" srcOrd="7" destOrd="0" parTransId="{5324116D-C2F1-4C6D-884D-8B302D5B267B}" sibTransId="{60B19008-18AE-48B9-BDB7-1822944F4B10}"/>
    <dgm:cxn modelId="{D060C9E3-7D0D-4CB0-84D3-7562DD789E6C}" type="presOf" srcId="{4DD56D9A-C9C5-49AC-8299-26213A619B2C}" destId="{97725621-2F22-444B-A53C-AA77C1BF1051}" srcOrd="0" destOrd="1" presId="urn:microsoft.com/office/officeart/2005/8/layout/vList5"/>
    <dgm:cxn modelId="{BCFBFCE4-06D6-49AF-ABF5-ABA72D502A74}" type="presOf" srcId="{E3ABE458-C5F0-49AB-8070-1A1DC009E277}" destId="{97725621-2F22-444B-A53C-AA77C1BF1051}" srcOrd="0" destOrd="7" presId="urn:microsoft.com/office/officeart/2005/8/layout/vList5"/>
    <dgm:cxn modelId="{D32B0DEB-2CAD-46AB-82C7-0AEF14BB6E8C}" srcId="{99962EED-CC43-48E0-9ED8-85A7505EDD13}" destId="{39BD155F-D2B8-425D-A3F1-49C7C705A3E6}" srcOrd="4" destOrd="0" parTransId="{6BCF3128-334A-46FA-A41E-C71157CAF289}" sibTransId="{4D03EA29-AE60-45A6-910D-CA09E773E383}"/>
    <dgm:cxn modelId="{95BD6DF1-2BD7-4388-9C89-D0C12142690E}" type="presOf" srcId="{C17C5767-4565-4BFF-A5A2-98CFD5A7EFF3}" destId="{97725621-2F22-444B-A53C-AA77C1BF1051}" srcOrd="0" destOrd="3" presId="urn:microsoft.com/office/officeart/2005/8/layout/vList5"/>
    <dgm:cxn modelId="{129BD4FD-FAFB-4511-9917-DD11C5B022AD}" type="presOf" srcId="{8E470FEB-E07E-4811-A180-B229CC961521}" destId="{97725621-2F22-444B-A53C-AA77C1BF1051}" srcOrd="0" destOrd="6" presId="urn:microsoft.com/office/officeart/2005/8/layout/vList5"/>
    <dgm:cxn modelId="{A1E348E3-03C4-4B95-962A-1F3CF1A5F2F6}" type="presParOf" srcId="{C8A01551-414F-4001-AE44-BF0B3061FEF3}" destId="{E2CD50AB-B094-4BCE-804C-7E9BFE8A39DA}" srcOrd="0" destOrd="0" presId="urn:microsoft.com/office/officeart/2005/8/layout/vList5"/>
    <dgm:cxn modelId="{6EE44196-6A1B-41B5-8CB0-A70004DFB8E6}" type="presParOf" srcId="{E2CD50AB-B094-4BCE-804C-7E9BFE8A39DA}" destId="{9FDF309E-5A12-49AE-8CA1-3B23109EA3F5}" srcOrd="0" destOrd="0" presId="urn:microsoft.com/office/officeart/2005/8/layout/vList5"/>
    <dgm:cxn modelId="{4356E6A5-63DE-4389-9F41-E3929514E3A9}" type="presParOf" srcId="{E2CD50AB-B094-4BCE-804C-7E9BFE8A39DA}" destId="{97725621-2F22-444B-A53C-AA77C1BF105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B48AED-7E3F-4A09-BC58-FA70F0192C6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9962EED-CC43-48E0-9ED8-85A7505EDD13}">
      <dgm:prSet phldrT="[Tekst]" custT="1"/>
      <dgm:spPr/>
      <dgm:t>
        <a:bodyPr/>
        <a:lstStyle/>
        <a:p>
          <a:r>
            <a:rPr lang="pl-PL" sz="2400" dirty="0" err="1">
              <a:solidFill>
                <a:schemeClr val="bg1"/>
              </a:solidFill>
            </a:rPr>
            <a:t>GovTech</a:t>
          </a:r>
          <a:r>
            <a:rPr lang="pl-PL" sz="2400" dirty="0">
              <a:solidFill>
                <a:schemeClr val="bg1"/>
              </a:solidFill>
            </a:rPr>
            <a:t> </a:t>
          </a:r>
          <a:r>
            <a:rPr lang="pl-PL" sz="2400" dirty="0" err="1">
              <a:solidFill>
                <a:schemeClr val="bg1"/>
              </a:solidFill>
            </a:rPr>
            <a:t>inno_LAB</a:t>
          </a:r>
          <a:endParaRPr lang="pl-PL" sz="2400" dirty="0">
            <a:solidFill>
              <a:schemeClr val="bg1"/>
            </a:solidFill>
          </a:endParaRPr>
        </a:p>
      </dgm:t>
    </dgm:pt>
    <dgm:pt modelId="{84FA9FCD-40B8-47EF-9108-E5F68E0B4BCD}" type="sibTrans" cxnId="{56C9D4BE-49F2-4530-BA11-5051E2B426F0}">
      <dgm:prSet/>
      <dgm:spPr/>
      <dgm:t>
        <a:bodyPr/>
        <a:lstStyle/>
        <a:p>
          <a:endParaRPr lang="pl-PL"/>
        </a:p>
      </dgm:t>
    </dgm:pt>
    <dgm:pt modelId="{439EC351-0175-47D6-B0CF-30CAE1A50FAF}" type="parTrans" cxnId="{56C9D4BE-49F2-4530-BA11-5051E2B426F0}">
      <dgm:prSet/>
      <dgm:spPr/>
      <dgm:t>
        <a:bodyPr/>
        <a:lstStyle/>
        <a:p>
          <a:endParaRPr lang="pl-PL"/>
        </a:p>
      </dgm:t>
    </dgm:pt>
    <dgm:pt modelId="{DA3333E2-E8BD-4216-9DE7-8A5447C03D74}">
      <dgm:prSet phldrT="[Tekst]" custT="1"/>
      <dgm:spPr/>
      <dgm:t>
        <a:bodyPr/>
        <a:lstStyle/>
        <a:p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Przygotowanie JST </a:t>
          </a:r>
          <a:r>
            <a:rPr lang="pl-PL" sz="2000" b="0" dirty="0">
              <a:solidFill>
                <a:schemeClr val="tx1">
                  <a:lumMod val="50000"/>
                </a:schemeClr>
              </a:solidFill>
            </a:rPr>
            <a:t>do samodzielnej realizacji innowacyjnych zamówień, w oparciu o procedurę konkursową</a:t>
          </a:r>
        </a:p>
      </dgm:t>
    </dgm:pt>
    <dgm:pt modelId="{104F26C5-EB85-4631-BF77-0CC5CE6CFB03}" type="parTrans" cxnId="{CD87E0B2-F149-44CF-8737-D1CFCE97711F}">
      <dgm:prSet/>
      <dgm:spPr/>
      <dgm:t>
        <a:bodyPr/>
        <a:lstStyle/>
        <a:p>
          <a:endParaRPr lang="pl-PL"/>
        </a:p>
      </dgm:t>
    </dgm:pt>
    <dgm:pt modelId="{6BF0B30F-9098-4893-A4F6-4BB7DA4C79A3}" type="sibTrans" cxnId="{CD87E0B2-F149-44CF-8737-D1CFCE97711F}">
      <dgm:prSet/>
      <dgm:spPr/>
      <dgm:t>
        <a:bodyPr/>
        <a:lstStyle/>
        <a:p>
          <a:endParaRPr lang="pl-PL"/>
        </a:p>
      </dgm:t>
    </dgm:pt>
    <dgm:pt modelId="{E3ABE458-C5F0-49AB-8070-1A1DC009E277}">
      <dgm:prSet phldrT="[Tekst]" custT="1"/>
      <dgm:spPr/>
      <dgm:t>
        <a:bodyPr/>
        <a:lstStyle/>
        <a:p>
          <a:endParaRPr lang="pl-PL" sz="1800" dirty="0">
            <a:solidFill>
              <a:schemeClr val="tx1">
                <a:lumMod val="50000"/>
              </a:schemeClr>
            </a:solidFill>
          </a:endParaRPr>
        </a:p>
      </dgm:t>
    </dgm:pt>
    <dgm:pt modelId="{5324116D-C2F1-4C6D-884D-8B302D5B267B}" type="parTrans" cxnId="{EF59DBD7-0D29-4A48-A75E-8AEEB9404DAF}">
      <dgm:prSet/>
      <dgm:spPr/>
      <dgm:t>
        <a:bodyPr/>
        <a:lstStyle/>
        <a:p>
          <a:endParaRPr lang="pl-PL"/>
        </a:p>
      </dgm:t>
    </dgm:pt>
    <dgm:pt modelId="{60B19008-18AE-48B9-BDB7-1822944F4B10}" type="sibTrans" cxnId="{EF59DBD7-0D29-4A48-A75E-8AEEB9404DAF}">
      <dgm:prSet/>
      <dgm:spPr/>
      <dgm:t>
        <a:bodyPr/>
        <a:lstStyle/>
        <a:p>
          <a:endParaRPr lang="pl-PL"/>
        </a:p>
      </dgm:t>
    </dgm:pt>
    <dgm:pt modelId="{8E470FEB-E07E-4811-A180-B229CC961521}">
      <dgm:prSet phldrT="[Tekst]" custT="1"/>
      <dgm:spPr/>
      <dgm:t>
        <a:bodyPr/>
        <a:lstStyle/>
        <a:p>
          <a:endParaRPr lang="pl-PL" sz="1800" dirty="0">
            <a:solidFill>
              <a:schemeClr val="tx1">
                <a:lumMod val="50000"/>
              </a:schemeClr>
            </a:solidFill>
          </a:endParaRPr>
        </a:p>
      </dgm:t>
    </dgm:pt>
    <dgm:pt modelId="{17FAEA33-B9BD-48A2-AC80-EFB9615ABC09}" type="parTrans" cxnId="{EF13BFCC-DA57-436E-AA5C-6580009F10DB}">
      <dgm:prSet/>
      <dgm:spPr/>
      <dgm:t>
        <a:bodyPr/>
        <a:lstStyle/>
        <a:p>
          <a:endParaRPr lang="pl-PL"/>
        </a:p>
      </dgm:t>
    </dgm:pt>
    <dgm:pt modelId="{EE146E5D-EF44-4E79-8A21-021AD38CDC5D}" type="sibTrans" cxnId="{EF13BFCC-DA57-436E-AA5C-6580009F10DB}">
      <dgm:prSet/>
      <dgm:spPr/>
      <dgm:t>
        <a:bodyPr/>
        <a:lstStyle/>
        <a:p>
          <a:endParaRPr lang="pl-PL"/>
        </a:p>
      </dgm:t>
    </dgm:pt>
    <dgm:pt modelId="{C17C5767-4565-4BFF-A5A2-98CFD5A7EFF3}">
      <dgm:prSet custT="1"/>
      <dgm:spPr/>
      <dgm:t>
        <a:bodyPr/>
        <a:lstStyle/>
        <a:p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Zwiększenie wiedzy </a:t>
          </a:r>
          <a:r>
            <a:rPr lang="pl-PL" sz="2000" b="0" dirty="0">
              <a:solidFill>
                <a:schemeClr val="tx1">
                  <a:lumMod val="50000"/>
                </a:schemeClr>
              </a:solidFill>
            </a:rPr>
            <a:t>pracowników JST w zakresie rynku nowych technologii</a:t>
          </a:r>
        </a:p>
      </dgm:t>
    </dgm:pt>
    <dgm:pt modelId="{29B19B63-8F46-422B-816A-5BF49B0CEB4C}" type="parTrans" cxnId="{B094D613-C625-4EED-A984-D643B73E20D9}">
      <dgm:prSet/>
      <dgm:spPr/>
      <dgm:t>
        <a:bodyPr/>
        <a:lstStyle/>
        <a:p>
          <a:endParaRPr lang="pl-PL"/>
        </a:p>
      </dgm:t>
    </dgm:pt>
    <dgm:pt modelId="{A993755D-15B6-4636-9FAC-38B32CA05005}" type="sibTrans" cxnId="{B094D613-C625-4EED-A984-D643B73E20D9}">
      <dgm:prSet/>
      <dgm:spPr/>
      <dgm:t>
        <a:bodyPr/>
        <a:lstStyle/>
        <a:p>
          <a:endParaRPr lang="pl-PL"/>
        </a:p>
      </dgm:t>
    </dgm:pt>
    <dgm:pt modelId="{82A4D8C5-71EA-48BC-9FFB-7BCB65CD20F5}">
      <dgm:prSet custT="1"/>
      <dgm:spPr/>
      <dgm:t>
        <a:bodyPr/>
        <a:lstStyle/>
        <a:p>
          <a:endParaRPr lang="pl-PL" sz="1800" dirty="0">
            <a:solidFill>
              <a:schemeClr val="tx1">
                <a:lumMod val="50000"/>
              </a:schemeClr>
            </a:solidFill>
          </a:endParaRPr>
        </a:p>
      </dgm:t>
    </dgm:pt>
    <dgm:pt modelId="{C63D79F3-B819-46C5-8BC0-ECDAB08F9612}" type="parTrans" cxnId="{1A23D855-2BBC-455F-A37B-127E7C3B6F92}">
      <dgm:prSet/>
      <dgm:spPr/>
      <dgm:t>
        <a:bodyPr/>
        <a:lstStyle/>
        <a:p>
          <a:endParaRPr lang="pl-PL"/>
        </a:p>
      </dgm:t>
    </dgm:pt>
    <dgm:pt modelId="{BDFEBBAC-2D4D-424A-A6D8-564700B145E4}" type="sibTrans" cxnId="{1A23D855-2BBC-455F-A37B-127E7C3B6F92}">
      <dgm:prSet/>
      <dgm:spPr/>
      <dgm:t>
        <a:bodyPr/>
        <a:lstStyle/>
        <a:p>
          <a:endParaRPr lang="pl-PL"/>
        </a:p>
      </dgm:t>
    </dgm:pt>
    <dgm:pt modelId="{5F30DFEB-322E-4F73-AE90-8906F7AEF702}">
      <dgm:prSet phldrT="[Tekst]" custT="1"/>
      <dgm:spPr/>
      <dgm:t>
        <a:bodyPr/>
        <a:lstStyle/>
        <a:p>
          <a:endParaRPr lang="pl-PL" sz="2000" dirty="0">
            <a:solidFill>
              <a:schemeClr val="tx1">
                <a:lumMod val="50000"/>
              </a:schemeClr>
            </a:solidFill>
          </a:endParaRPr>
        </a:p>
      </dgm:t>
    </dgm:pt>
    <dgm:pt modelId="{8FB8E294-7F05-4423-932B-8681D506AAC9}" type="parTrans" cxnId="{53D81666-C91E-4F3C-8B9D-4B04C30B3A3E}">
      <dgm:prSet/>
      <dgm:spPr/>
      <dgm:t>
        <a:bodyPr/>
        <a:lstStyle/>
        <a:p>
          <a:endParaRPr lang="pl-PL"/>
        </a:p>
      </dgm:t>
    </dgm:pt>
    <dgm:pt modelId="{3EC4BBAE-B733-4CBE-9A24-C05E95763595}" type="sibTrans" cxnId="{53D81666-C91E-4F3C-8B9D-4B04C30B3A3E}">
      <dgm:prSet/>
      <dgm:spPr/>
      <dgm:t>
        <a:bodyPr/>
        <a:lstStyle/>
        <a:p>
          <a:endParaRPr lang="pl-PL"/>
        </a:p>
      </dgm:t>
    </dgm:pt>
    <dgm:pt modelId="{4DD56D9A-C9C5-49AC-8299-26213A619B2C}">
      <dgm:prSet phldrT="[Tekst]" custT="1"/>
      <dgm:spPr/>
      <dgm:t>
        <a:bodyPr/>
        <a:lstStyle/>
        <a:p>
          <a:endParaRPr lang="pl-PL" sz="2000" dirty="0">
            <a:solidFill>
              <a:schemeClr val="tx1">
                <a:lumMod val="50000"/>
              </a:schemeClr>
            </a:solidFill>
          </a:endParaRPr>
        </a:p>
      </dgm:t>
    </dgm:pt>
    <dgm:pt modelId="{0C8E35E7-7013-44BB-924D-C3A0D4D58B0D}" type="parTrans" cxnId="{0CA0E0AD-9273-4652-A53E-97DBE4F79211}">
      <dgm:prSet/>
      <dgm:spPr/>
      <dgm:t>
        <a:bodyPr/>
        <a:lstStyle/>
        <a:p>
          <a:endParaRPr lang="pl-PL"/>
        </a:p>
      </dgm:t>
    </dgm:pt>
    <dgm:pt modelId="{D6052084-8CEA-4177-8E50-B4258A0C6837}" type="sibTrans" cxnId="{0CA0E0AD-9273-4652-A53E-97DBE4F79211}">
      <dgm:prSet/>
      <dgm:spPr/>
      <dgm:t>
        <a:bodyPr/>
        <a:lstStyle/>
        <a:p>
          <a:endParaRPr lang="pl-PL"/>
        </a:p>
      </dgm:t>
    </dgm:pt>
    <dgm:pt modelId="{32307D31-CBFA-4C88-BE61-BED16564B0A4}">
      <dgm:prSet custT="1"/>
      <dgm:spPr/>
      <dgm:t>
        <a:bodyPr/>
        <a:lstStyle/>
        <a:p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Zwiększenie kompetencji </a:t>
          </a:r>
          <a:r>
            <a:rPr lang="pl-PL" sz="2000" b="0" dirty="0">
              <a:solidFill>
                <a:schemeClr val="tx1">
                  <a:lumMod val="50000"/>
                </a:schemeClr>
              </a:solidFill>
            </a:rPr>
            <a:t>pracowników JST w zakresie stosowania zwinnych metodyk zarządzania projektami</a:t>
          </a:r>
        </a:p>
      </dgm:t>
    </dgm:pt>
    <dgm:pt modelId="{99BA97E2-E095-4274-B50A-FDD689C8936B}" type="parTrans" cxnId="{1D5808EE-685D-4A7A-A4A2-1388F1EB064B}">
      <dgm:prSet/>
      <dgm:spPr/>
      <dgm:t>
        <a:bodyPr/>
        <a:lstStyle/>
        <a:p>
          <a:endParaRPr lang="pl-PL"/>
        </a:p>
      </dgm:t>
    </dgm:pt>
    <dgm:pt modelId="{E55CC108-25BD-41F3-9FD4-60BE822DD7FE}" type="sibTrans" cxnId="{1D5808EE-685D-4A7A-A4A2-1388F1EB064B}">
      <dgm:prSet/>
      <dgm:spPr/>
      <dgm:t>
        <a:bodyPr/>
        <a:lstStyle/>
        <a:p>
          <a:endParaRPr lang="pl-PL"/>
        </a:p>
      </dgm:t>
    </dgm:pt>
    <dgm:pt modelId="{9A485D6E-324C-449F-A2C8-89036042AEF1}">
      <dgm:prSet custT="1"/>
      <dgm:spPr/>
      <dgm:t>
        <a:bodyPr/>
        <a:lstStyle/>
        <a:p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Wdrożenie</a:t>
          </a:r>
          <a:r>
            <a:rPr lang="pl-PL" sz="2000" b="0" dirty="0">
              <a:solidFill>
                <a:schemeClr val="tx1">
                  <a:lumMod val="50000"/>
                </a:schemeClr>
              </a:solidFill>
            </a:rPr>
            <a:t> przez JST innowacyjnych rozwiązań, dostarczonych przez startupy.</a:t>
          </a:r>
        </a:p>
      </dgm:t>
    </dgm:pt>
    <dgm:pt modelId="{A0EE5FA4-2E6A-47CD-BDE7-8BE0474ECCF3}" type="parTrans" cxnId="{737EF69A-47B6-483C-A47D-14208400B852}">
      <dgm:prSet/>
      <dgm:spPr/>
      <dgm:t>
        <a:bodyPr/>
        <a:lstStyle/>
        <a:p>
          <a:endParaRPr lang="pl-PL"/>
        </a:p>
      </dgm:t>
    </dgm:pt>
    <dgm:pt modelId="{C71EDC8C-1798-4EA0-8F89-61E6A31A35E6}" type="sibTrans" cxnId="{737EF69A-47B6-483C-A47D-14208400B852}">
      <dgm:prSet/>
      <dgm:spPr/>
      <dgm:t>
        <a:bodyPr/>
        <a:lstStyle/>
        <a:p>
          <a:endParaRPr lang="pl-PL"/>
        </a:p>
      </dgm:t>
    </dgm:pt>
    <dgm:pt modelId="{4D2F8FC2-5930-493E-B73E-591576B652AB}">
      <dgm:prSet custT="1"/>
      <dgm:spPr/>
      <dgm:t>
        <a:bodyPr/>
        <a:lstStyle/>
        <a:p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Zwiększenie wiedzy </a:t>
          </a:r>
          <a:r>
            <a:rPr lang="pl-PL" sz="2000" b="0" dirty="0">
              <a:solidFill>
                <a:schemeClr val="tx1">
                  <a:lumMod val="50000"/>
                </a:schemeClr>
              </a:solidFill>
            </a:rPr>
            <a:t>przedsiębiorców w zakresie specyfiki funkcjonowania instytucji publicznych</a:t>
          </a:r>
        </a:p>
      </dgm:t>
    </dgm:pt>
    <dgm:pt modelId="{FF9F371E-6A00-4CF4-974F-1A6D250763E1}" type="parTrans" cxnId="{1EEEEAAE-A72F-4A08-8A31-ABBBE40F30AF}">
      <dgm:prSet/>
      <dgm:spPr/>
      <dgm:t>
        <a:bodyPr/>
        <a:lstStyle/>
        <a:p>
          <a:endParaRPr lang="pl-PL"/>
        </a:p>
      </dgm:t>
    </dgm:pt>
    <dgm:pt modelId="{42D29F07-F35E-4696-B1A8-A20067752058}" type="sibTrans" cxnId="{1EEEEAAE-A72F-4A08-8A31-ABBBE40F30AF}">
      <dgm:prSet/>
      <dgm:spPr/>
      <dgm:t>
        <a:bodyPr/>
        <a:lstStyle/>
        <a:p>
          <a:endParaRPr lang="pl-PL"/>
        </a:p>
      </dgm:t>
    </dgm:pt>
    <dgm:pt modelId="{412C9606-2F1C-4F3C-AB7F-D2A3D83A71D6}">
      <dgm:prSet custT="1"/>
      <dgm:spPr/>
      <dgm:t>
        <a:bodyPr/>
        <a:lstStyle/>
        <a:p>
          <a:endParaRPr lang="pl-PL" sz="2000" b="1" dirty="0">
            <a:solidFill>
              <a:schemeClr val="tx1">
                <a:lumMod val="50000"/>
              </a:schemeClr>
            </a:solidFill>
          </a:endParaRPr>
        </a:p>
      </dgm:t>
    </dgm:pt>
    <dgm:pt modelId="{442A9316-060A-400B-B163-B618EB4D2B7D}" type="parTrans" cxnId="{D9348BFE-42C4-4028-AF68-8C46E21D2B32}">
      <dgm:prSet/>
      <dgm:spPr/>
      <dgm:t>
        <a:bodyPr/>
        <a:lstStyle/>
        <a:p>
          <a:endParaRPr lang="pl-PL"/>
        </a:p>
      </dgm:t>
    </dgm:pt>
    <dgm:pt modelId="{AD13DBAA-14F3-40F3-B2B5-DFDB23A326C8}" type="sibTrans" cxnId="{D9348BFE-42C4-4028-AF68-8C46E21D2B32}">
      <dgm:prSet/>
      <dgm:spPr/>
      <dgm:t>
        <a:bodyPr/>
        <a:lstStyle/>
        <a:p>
          <a:endParaRPr lang="pl-PL"/>
        </a:p>
      </dgm:t>
    </dgm:pt>
    <dgm:pt modelId="{C8A01551-414F-4001-AE44-BF0B3061FEF3}" type="pres">
      <dgm:prSet presAssocID="{2BB48AED-7E3F-4A09-BC58-FA70F0192C6A}" presName="Name0" presStyleCnt="0">
        <dgm:presLayoutVars>
          <dgm:dir/>
          <dgm:animLvl val="lvl"/>
          <dgm:resizeHandles val="exact"/>
        </dgm:presLayoutVars>
      </dgm:prSet>
      <dgm:spPr/>
    </dgm:pt>
    <dgm:pt modelId="{E2CD50AB-B094-4BCE-804C-7E9BFE8A39DA}" type="pres">
      <dgm:prSet presAssocID="{99962EED-CC43-48E0-9ED8-85A7505EDD13}" presName="linNode" presStyleCnt="0"/>
      <dgm:spPr/>
    </dgm:pt>
    <dgm:pt modelId="{9FDF309E-5A12-49AE-8CA1-3B23109EA3F5}" type="pres">
      <dgm:prSet presAssocID="{99962EED-CC43-48E0-9ED8-85A7505EDD13}" presName="parentText" presStyleLbl="node1" presStyleIdx="0" presStyleCnt="1" custScaleX="86741" custScaleY="30258" custLinFactNeighborX="-923" custLinFactNeighborY="33128">
        <dgm:presLayoutVars>
          <dgm:chMax val="1"/>
          <dgm:bulletEnabled val="1"/>
        </dgm:presLayoutVars>
      </dgm:prSet>
      <dgm:spPr/>
    </dgm:pt>
    <dgm:pt modelId="{97725621-2F22-444B-A53C-AA77C1BF1051}" type="pres">
      <dgm:prSet presAssocID="{99962EED-CC43-48E0-9ED8-85A7505EDD13}" presName="descendantText" presStyleLbl="alignAccFollowNode1" presStyleIdx="0" presStyleCnt="1" custScaleX="103471" custScaleY="120551" custLinFactNeighborX="21" custLinFactNeighborY="-360">
        <dgm:presLayoutVars>
          <dgm:bulletEnabled val="1"/>
        </dgm:presLayoutVars>
      </dgm:prSet>
      <dgm:spPr/>
    </dgm:pt>
  </dgm:ptLst>
  <dgm:cxnLst>
    <dgm:cxn modelId="{E5CED004-EB57-40B1-BF97-373100312414}" type="presOf" srcId="{412C9606-2F1C-4F3C-AB7F-D2A3D83A71D6}" destId="{97725621-2F22-444B-A53C-AA77C1BF1051}" srcOrd="0" destOrd="7" presId="urn:microsoft.com/office/officeart/2005/8/layout/vList5"/>
    <dgm:cxn modelId="{B094D613-C625-4EED-A984-D643B73E20D9}" srcId="{99962EED-CC43-48E0-9ED8-85A7505EDD13}" destId="{C17C5767-4565-4BFF-A5A2-98CFD5A7EFF3}" srcOrd="3" destOrd="0" parTransId="{29B19B63-8F46-422B-816A-5BF49B0CEB4C}" sibTransId="{A993755D-15B6-4636-9FAC-38B32CA05005}"/>
    <dgm:cxn modelId="{9E02FD13-D43F-4A0C-BD89-2078696CD670}" type="presOf" srcId="{C17C5767-4565-4BFF-A5A2-98CFD5A7EFF3}" destId="{97725621-2F22-444B-A53C-AA77C1BF1051}" srcOrd="0" destOrd="3" presId="urn:microsoft.com/office/officeart/2005/8/layout/vList5"/>
    <dgm:cxn modelId="{A16C5917-4EC0-45DA-8BDB-3318CE4395F8}" type="presOf" srcId="{9A485D6E-324C-449F-A2C8-89036042AEF1}" destId="{97725621-2F22-444B-A53C-AA77C1BF1051}" srcOrd="0" destOrd="5" presId="urn:microsoft.com/office/officeart/2005/8/layout/vList5"/>
    <dgm:cxn modelId="{38E39922-D492-4F21-87EE-6E984A8D7494}" type="presOf" srcId="{99962EED-CC43-48E0-9ED8-85A7505EDD13}" destId="{9FDF309E-5A12-49AE-8CA1-3B23109EA3F5}" srcOrd="0" destOrd="0" presId="urn:microsoft.com/office/officeart/2005/8/layout/vList5"/>
    <dgm:cxn modelId="{96DBDD3D-40B9-4F86-9C96-D9F6E5219BFC}" type="presOf" srcId="{32307D31-CBFA-4C88-BE61-BED16564B0A4}" destId="{97725621-2F22-444B-A53C-AA77C1BF1051}" srcOrd="0" destOrd="4" presId="urn:microsoft.com/office/officeart/2005/8/layout/vList5"/>
    <dgm:cxn modelId="{D07BB664-89D7-4D02-B4B9-D2D816506311}" type="presOf" srcId="{DA3333E2-E8BD-4216-9DE7-8A5447C03D74}" destId="{97725621-2F22-444B-A53C-AA77C1BF1051}" srcOrd="0" destOrd="2" presId="urn:microsoft.com/office/officeart/2005/8/layout/vList5"/>
    <dgm:cxn modelId="{53D81666-C91E-4F3C-8B9D-4B04C30B3A3E}" srcId="{99962EED-CC43-48E0-9ED8-85A7505EDD13}" destId="{5F30DFEB-322E-4F73-AE90-8906F7AEF702}" srcOrd="0" destOrd="0" parTransId="{8FB8E294-7F05-4423-932B-8681D506AAC9}" sibTransId="{3EC4BBAE-B733-4CBE-9A24-C05E95763595}"/>
    <dgm:cxn modelId="{A831F068-D7C6-4011-B417-90A42DCE6F17}" type="presOf" srcId="{8E470FEB-E07E-4811-A180-B229CC961521}" destId="{97725621-2F22-444B-A53C-AA77C1BF1051}" srcOrd="0" destOrd="9" presId="urn:microsoft.com/office/officeart/2005/8/layout/vList5"/>
    <dgm:cxn modelId="{1FFEAF69-4A94-4F2D-B703-5C1A26F715EC}" type="presOf" srcId="{4D2F8FC2-5930-493E-B73E-591576B652AB}" destId="{97725621-2F22-444B-A53C-AA77C1BF1051}" srcOrd="0" destOrd="6" presId="urn:microsoft.com/office/officeart/2005/8/layout/vList5"/>
    <dgm:cxn modelId="{1A23D855-2BBC-455F-A37B-127E7C3B6F92}" srcId="{99962EED-CC43-48E0-9ED8-85A7505EDD13}" destId="{82A4D8C5-71EA-48BC-9FFB-7BCB65CD20F5}" srcOrd="8" destOrd="0" parTransId="{C63D79F3-B819-46C5-8BC0-ECDAB08F9612}" sibTransId="{BDFEBBAC-2D4D-424A-A6D8-564700B145E4}"/>
    <dgm:cxn modelId="{4C4EAE89-14CC-4310-B403-B7E64AFEF5BE}" type="presOf" srcId="{E3ABE458-C5F0-49AB-8070-1A1DC009E277}" destId="{97725621-2F22-444B-A53C-AA77C1BF1051}" srcOrd="0" destOrd="10" presId="urn:microsoft.com/office/officeart/2005/8/layout/vList5"/>
    <dgm:cxn modelId="{737EF69A-47B6-483C-A47D-14208400B852}" srcId="{99962EED-CC43-48E0-9ED8-85A7505EDD13}" destId="{9A485D6E-324C-449F-A2C8-89036042AEF1}" srcOrd="5" destOrd="0" parTransId="{A0EE5FA4-2E6A-47CD-BDE7-8BE0474ECCF3}" sibTransId="{C71EDC8C-1798-4EA0-8F89-61E6A31A35E6}"/>
    <dgm:cxn modelId="{7C0337A5-E552-4F81-97FB-FFFCBD9FA820}" type="presOf" srcId="{5F30DFEB-322E-4F73-AE90-8906F7AEF702}" destId="{97725621-2F22-444B-A53C-AA77C1BF1051}" srcOrd="0" destOrd="0" presId="urn:microsoft.com/office/officeart/2005/8/layout/vList5"/>
    <dgm:cxn modelId="{0CA0E0AD-9273-4652-A53E-97DBE4F79211}" srcId="{99962EED-CC43-48E0-9ED8-85A7505EDD13}" destId="{4DD56D9A-C9C5-49AC-8299-26213A619B2C}" srcOrd="1" destOrd="0" parTransId="{0C8E35E7-7013-44BB-924D-C3A0D4D58B0D}" sibTransId="{D6052084-8CEA-4177-8E50-B4258A0C6837}"/>
    <dgm:cxn modelId="{1EEEEAAE-A72F-4A08-8A31-ABBBE40F30AF}" srcId="{99962EED-CC43-48E0-9ED8-85A7505EDD13}" destId="{4D2F8FC2-5930-493E-B73E-591576B652AB}" srcOrd="6" destOrd="0" parTransId="{FF9F371E-6A00-4CF4-974F-1A6D250763E1}" sibTransId="{42D29F07-F35E-4696-B1A8-A20067752058}"/>
    <dgm:cxn modelId="{CD87E0B2-F149-44CF-8737-D1CFCE97711F}" srcId="{99962EED-CC43-48E0-9ED8-85A7505EDD13}" destId="{DA3333E2-E8BD-4216-9DE7-8A5447C03D74}" srcOrd="2" destOrd="0" parTransId="{104F26C5-EB85-4631-BF77-0CC5CE6CFB03}" sibTransId="{6BF0B30F-9098-4893-A4F6-4BB7DA4C79A3}"/>
    <dgm:cxn modelId="{56C9D4BE-49F2-4530-BA11-5051E2B426F0}" srcId="{2BB48AED-7E3F-4A09-BC58-FA70F0192C6A}" destId="{99962EED-CC43-48E0-9ED8-85A7505EDD13}" srcOrd="0" destOrd="0" parTransId="{439EC351-0175-47D6-B0CF-30CAE1A50FAF}" sibTransId="{84FA9FCD-40B8-47EF-9108-E5F68E0B4BCD}"/>
    <dgm:cxn modelId="{489707CA-EDB6-462A-BF3B-16182A0B812F}" type="presOf" srcId="{82A4D8C5-71EA-48BC-9FFB-7BCB65CD20F5}" destId="{97725621-2F22-444B-A53C-AA77C1BF1051}" srcOrd="0" destOrd="8" presId="urn:microsoft.com/office/officeart/2005/8/layout/vList5"/>
    <dgm:cxn modelId="{EF13BFCC-DA57-436E-AA5C-6580009F10DB}" srcId="{99962EED-CC43-48E0-9ED8-85A7505EDD13}" destId="{8E470FEB-E07E-4811-A180-B229CC961521}" srcOrd="9" destOrd="0" parTransId="{17FAEA33-B9BD-48A2-AC80-EFB9615ABC09}" sibTransId="{EE146E5D-EF44-4E79-8A21-021AD38CDC5D}"/>
    <dgm:cxn modelId="{FFEF52CF-3D48-495E-8C7F-8A5F4F08490C}" type="presOf" srcId="{2BB48AED-7E3F-4A09-BC58-FA70F0192C6A}" destId="{C8A01551-414F-4001-AE44-BF0B3061FEF3}" srcOrd="0" destOrd="0" presId="urn:microsoft.com/office/officeart/2005/8/layout/vList5"/>
    <dgm:cxn modelId="{EF59DBD7-0D29-4A48-A75E-8AEEB9404DAF}" srcId="{99962EED-CC43-48E0-9ED8-85A7505EDD13}" destId="{E3ABE458-C5F0-49AB-8070-1A1DC009E277}" srcOrd="10" destOrd="0" parTransId="{5324116D-C2F1-4C6D-884D-8B302D5B267B}" sibTransId="{60B19008-18AE-48B9-BDB7-1822944F4B10}"/>
    <dgm:cxn modelId="{A7E10AE8-C1B1-4792-A908-7A9F8FE884AF}" type="presOf" srcId="{4DD56D9A-C9C5-49AC-8299-26213A619B2C}" destId="{97725621-2F22-444B-A53C-AA77C1BF1051}" srcOrd="0" destOrd="1" presId="urn:microsoft.com/office/officeart/2005/8/layout/vList5"/>
    <dgm:cxn modelId="{1D5808EE-685D-4A7A-A4A2-1388F1EB064B}" srcId="{99962EED-CC43-48E0-9ED8-85A7505EDD13}" destId="{32307D31-CBFA-4C88-BE61-BED16564B0A4}" srcOrd="4" destOrd="0" parTransId="{99BA97E2-E095-4274-B50A-FDD689C8936B}" sibTransId="{E55CC108-25BD-41F3-9FD4-60BE822DD7FE}"/>
    <dgm:cxn modelId="{D9348BFE-42C4-4028-AF68-8C46E21D2B32}" srcId="{99962EED-CC43-48E0-9ED8-85A7505EDD13}" destId="{412C9606-2F1C-4F3C-AB7F-D2A3D83A71D6}" srcOrd="7" destOrd="0" parTransId="{442A9316-060A-400B-B163-B618EB4D2B7D}" sibTransId="{AD13DBAA-14F3-40F3-B2B5-DFDB23A326C8}"/>
    <dgm:cxn modelId="{70B62726-59D5-47BD-86AF-606058638602}" type="presParOf" srcId="{C8A01551-414F-4001-AE44-BF0B3061FEF3}" destId="{E2CD50AB-B094-4BCE-804C-7E9BFE8A39DA}" srcOrd="0" destOrd="0" presId="urn:microsoft.com/office/officeart/2005/8/layout/vList5"/>
    <dgm:cxn modelId="{5BDC9B9E-5CB1-451D-8620-F772790C83AB}" type="presParOf" srcId="{E2CD50AB-B094-4BCE-804C-7E9BFE8A39DA}" destId="{9FDF309E-5A12-49AE-8CA1-3B23109EA3F5}" srcOrd="0" destOrd="0" presId="urn:microsoft.com/office/officeart/2005/8/layout/vList5"/>
    <dgm:cxn modelId="{FEE2B420-BF83-44F5-A497-6E45A489BAA4}" type="presParOf" srcId="{E2CD50AB-B094-4BCE-804C-7E9BFE8A39DA}" destId="{97725621-2F22-444B-A53C-AA77C1BF105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B48AED-7E3F-4A09-BC58-FA70F0192C6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BBE33D2-D205-4D25-B743-A9721647A0BE}">
      <dgm:prSet phldrT="[Tekst]" custT="1"/>
      <dgm:spPr/>
      <dgm:t>
        <a:bodyPr/>
        <a:lstStyle/>
        <a:p>
          <a:pPr marL="216000"/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Poczucie bezpieczeństwa </a:t>
          </a:r>
          <a:r>
            <a:rPr lang="pl-PL" sz="2000" b="0" dirty="0">
              <a:solidFill>
                <a:schemeClr val="tx1">
                  <a:lumMod val="50000"/>
                </a:schemeClr>
              </a:solidFill>
            </a:rPr>
            <a:t>w kontekście stosowania zapisów Prawa o Zamówieniach Publicznych</a:t>
          </a:r>
        </a:p>
      </dgm:t>
    </dgm:pt>
    <dgm:pt modelId="{DAD25965-31BA-41CE-9AD0-FF512280901B}" type="parTrans" cxnId="{CF0A7246-842B-465D-9518-967B8838339F}">
      <dgm:prSet/>
      <dgm:spPr/>
      <dgm:t>
        <a:bodyPr/>
        <a:lstStyle/>
        <a:p>
          <a:endParaRPr lang="pl-PL"/>
        </a:p>
      </dgm:t>
    </dgm:pt>
    <dgm:pt modelId="{F1D1555E-1EBC-4926-AB53-EA250A4E250C}" type="sibTrans" cxnId="{CF0A7246-842B-465D-9518-967B8838339F}">
      <dgm:prSet/>
      <dgm:spPr/>
      <dgm:t>
        <a:bodyPr/>
        <a:lstStyle/>
        <a:p>
          <a:endParaRPr lang="pl-PL"/>
        </a:p>
      </dgm:t>
    </dgm:pt>
    <dgm:pt modelId="{99962EED-CC43-48E0-9ED8-85A7505EDD13}">
      <dgm:prSet phldrT="[Tekst]" custT="1"/>
      <dgm:spPr/>
      <dgm:t>
        <a:bodyPr/>
        <a:lstStyle/>
        <a:p>
          <a:endParaRPr lang="pl-PL" sz="2400" dirty="0"/>
        </a:p>
        <a:p>
          <a:r>
            <a:rPr lang="pl-PL" sz="2400" dirty="0"/>
            <a:t>KORZYŚCI dla JST </a:t>
          </a:r>
          <a:br>
            <a:rPr lang="pl-PL" sz="2400" dirty="0"/>
          </a:br>
          <a:endParaRPr lang="pl-PL" sz="2400" dirty="0"/>
        </a:p>
      </dgm:t>
    </dgm:pt>
    <dgm:pt modelId="{84FA9FCD-40B8-47EF-9108-E5F68E0B4BCD}" type="sibTrans" cxnId="{56C9D4BE-49F2-4530-BA11-5051E2B426F0}">
      <dgm:prSet/>
      <dgm:spPr/>
      <dgm:t>
        <a:bodyPr/>
        <a:lstStyle/>
        <a:p>
          <a:endParaRPr lang="pl-PL"/>
        </a:p>
      </dgm:t>
    </dgm:pt>
    <dgm:pt modelId="{439EC351-0175-47D6-B0CF-30CAE1A50FAF}" type="parTrans" cxnId="{56C9D4BE-49F2-4530-BA11-5051E2B426F0}">
      <dgm:prSet/>
      <dgm:spPr/>
      <dgm:t>
        <a:bodyPr/>
        <a:lstStyle/>
        <a:p>
          <a:endParaRPr lang="pl-PL"/>
        </a:p>
      </dgm:t>
    </dgm:pt>
    <dgm:pt modelId="{BA9680D7-B4ED-4030-AB44-0FBAEC8DE418}">
      <dgm:prSet custT="1"/>
      <dgm:spPr/>
      <dgm:t>
        <a:bodyPr/>
        <a:lstStyle/>
        <a:p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Znajomość nowych metod </a:t>
          </a:r>
          <a:r>
            <a:rPr lang="pl-PL" sz="2000" b="0" dirty="0">
              <a:solidFill>
                <a:schemeClr val="tx1">
                  <a:lumMod val="50000"/>
                </a:schemeClr>
              </a:solidFill>
            </a:rPr>
            <a:t>pracy dostosowanych do specyfiki wdrażania innowacji (np. Agile, Scrum)</a:t>
          </a:r>
        </a:p>
      </dgm:t>
    </dgm:pt>
    <dgm:pt modelId="{CF8FB142-B95A-4087-9BCD-531A913EDD35}" type="parTrans" cxnId="{AD294D2F-CE78-4C11-9B21-D2B8F00D7BA7}">
      <dgm:prSet/>
      <dgm:spPr/>
      <dgm:t>
        <a:bodyPr/>
        <a:lstStyle/>
        <a:p>
          <a:endParaRPr lang="pl-PL"/>
        </a:p>
      </dgm:t>
    </dgm:pt>
    <dgm:pt modelId="{9D0B897B-5E30-4CC6-B3B2-E3F7C2747E8B}" type="sibTrans" cxnId="{AD294D2F-CE78-4C11-9B21-D2B8F00D7BA7}">
      <dgm:prSet/>
      <dgm:spPr/>
      <dgm:t>
        <a:bodyPr/>
        <a:lstStyle/>
        <a:p>
          <a:endParaRPr lang="pl-PL"/>
        </a:p>
      </dgm:t>
    </dgm:pt>
    <dgm:pt modelId="{B172060E-A561-428A-8384-4F627E6032FA}">
      <dgm:prSet custT="1"/>
      <dgm:spPr/>
      <dgm:t>
        <a:bodyPr/>
        <a:lstStyle/>
        <a:p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Wiedza o rynku innowacji</a:t>
          </a:r>
        </a:p>
      </dgm:t>
    </dgm:pt>
    <dgm:pt modelId="{E5F26811-124A-4646-ACF8-7D9F2A9433A9}" type="parTrans" cxnId="{83E46AD4-8B75-4997-9812-8C612C3BE304}">
      <dgm:prSet/>
      <dgm:spPr/>
      <dgm:t>
        <a:bodyPr/>
        <a:lstStyle/>
        <a:p>
          <a:endParaRPr lang="pl-PL"/>
        </a:p>
      </dgm:t>
    </dgm:pt>
    <dgm:pt modelId="{7DB4E48D-FF5C-4572-AE40-C4662515607A}" type="sibTrans" cxnId="{83E46AD4-8B75-4997-9812-8C612C3BE304}">
      <dgm:prSet/>
      <dgm:spPr/>
      <dgm:t>
        <a:bodyPr/>
        <a:lstStyle/>
        <a:p>
          <a:endParaRPr lang="pl-PL"/>
        </a:p>
      </dgm:t>
    </dgm:pt>
    <dgm:pt modelId="{B56367FC-61AF-4092-8ADE-B736AD8840BC}">
      <dgm:prSet custT="1"/>
      <dgm:spPr/>
      <dgm:t>
        <a:bodyPr/>
        <a:lstStyle/>
        <a:p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Zmiana wizerunku </a:t>
          </a:r>
          <a:r>
            <a:rPr lang="pl-PL" sz="2000" b="0" dirty="0">
              <a:solidFill>
                <a:schemeClr val="tx1">
                  <a:lumMod val="50000"/>
                </a:schemeClr>
              </a:solidFill>
            </a:rPr>
            <a:t>urzędu jako instytucji zamkniętej na innowacje i zwinne sposoby współpracy</a:t>
          </a:r>
        </a:p>
      </dgm:t>
    </dgm:pt>
    <dgm:pt modelId="{BFC243D0-A91D-4550-881F-3A95A08D7599}" type="parTrans" cxnId="{E0E72521-FDE6-456B-B547-65AF1E505BAB}">
      <dgm:prSet/>
      <dgm:spPr/>
      <dgm:t>
        <a:bodyPr/>
        <a:lstStyle/>
        <a:p>
          <a:endParaRPr lang="pl-PL"/>
        </a:p>
      </dgm:t>
    </dgm:pt>
    <dgm:pt modelId="{8C751CC8-BD61-4300-9545-024CE9758D09}" type="sibTrans" cxnId="{E0E72521-FDE6-456B-B547-65AF1E505BAB}">
      <dgm:prSet/>
      <dgm:spPr/>
      <dgm:t>
        <a:bodyPr/>
        <a:lstStyle/>
        <a:p>
          <a:endParaRPr lang="pl-PL"/>
        </a:p>
      </dgm:t>
    </dgm:pt>
    <dgm:pt modelId="{DE31DB14-FB0A-47BB-B974-3610F22DF164}">
      <dgm:prSet custT="1"/>
      <dgm:spPr/>
      <dgm:t>
        <a:bodyPr/>
        <a:lstStyle/>
        <a:p>
          <a:endParaRPr lang="pl-PL" sz="2000" b="1" dirty="0">
            <a:solidFill>
              <a:schemeClr val="tx1">
                <a:lumMod val="50000"/>
              </a:schemeClr>
            </a:solidFill>
          </a:endParaRPr>
        </a:p>
      </dgm:t>
    </dgm:pt>
    <dgm:pt modelId="{337276F5-4A3D-46CB-B881-CF3AE05C363B}" type="parTrans" cxnId="{87D55406-D2F1-4FF6-B759-8992F216D92F}">
      <dgm:prSet/>
      <dgm:spPr/>
      <dgm:t>
        <a:bodyPr/>
        <a:lstStyle/>
        <a:p>
          <a:endParaRPr lang="pl-PL"/>
        </a:p>
      </dgm:t>
    </dgm:pt>
    <dgm:pt modelId="{BDD7D6F1-3EFB-46D6-B6C4-D87780088CAE}" type="sibTrans" cxnId="{87D55406-D2F1-4FF6-B759-8992F216D92F}">
      <dgm:prSet/>
      <dgm:spPr/>
      <dgm:t>
        <a:bodyPr/>
        <a:lstStyle/>
        <a:p>
          <a:endParaRPr lang="pl-PL"/>
        </a:p>
      </dgm:t>
    </dgm:pt>
    <dgm:pt modelId="{E6392879-462D-4167-B47C-FEB2807E6693}">
      <dgm:prSet phldrT="[Tekst]" custT="1"/>
      <dgm:spPr/>
      <dgm:t>
        <a:bodyPr/>
        <a:lstStyle/>
        <a:p>
          <a:pPr marL="216000"/>
          <a:endParaRPr lang="pl-PL" sz="2000" b="0" dirty="0">
            <a:solidFill>
              <a:schemeClr val="tx1">
                <a:lumMod val="50000"/>
              </a:schemeClr>
            </a:solidFill>
          </a:endParaRPr>
        </a:p>
      </dgm:t>
    </dgm:pt>
    <dgm:pt modelId="{FFE8FC8C-B14A-4D67-A87D-A7C5061249D6}" type="parTrans" cxnId="{888FBF80-1A4C-41F9-8342-21480DC0C0A7}">
      <dgm:prSet/>
      <dgm:spPr/>
      <dgm:t>
        <a:bodyPr/>
        <a:lstStyle/>
        <a:p>
          <a:endParaRPr lang="pl-PL"/>
        </a:p>
      </dgm:t>
    </dgm:pt>
    <dgm:pt modelId="{20E18AF6-A10F-4461-AFB3-71EFBA88656E}" type="sibTrans" cxnId="{888FBF80-1A4C-41F9-8342-21480DC0C0A7}">
      <dgm:prSet/>
      <dgm:spPr/>
      <dgm:t>
        <a:bodyPr/>
        <a:lstStyle/>
        <a:p>
          <a:endParaRPr lang="pl-PL"/>
        </a:p>
      </dgm:t>
    </dgm:pt>
    <dgm:pt modelId="{7EB96D1D-C3E7-4084-A090-8A0BAA17887A}">
      <dgm:prSet custT="1"/>
      <dgm:spPr/>
      <dgm:t>
        <a:bodyPr/>
        <a:lstStyle/>
        <a:p>
          <a:endParaRPr lang="pl-PL" sz="2000" b="0" dirty="0">
            <a:solidFill>
              <a:schemeClr val="tx1">
                <a:lumMod val="50000"/>
              </a:schemeClr>
            </a:solidFill>
          </a:endParaRPr>
        </a:p>
      </dgm:t>
    </dgm:pt>
    <dgm:pt modelId="{378ACEF0-34FB-42C2-8FE5-79E5480A66B6}" type="parTrans" cxnId="{8E25EA4B-A9F6-4BE8-86E5-EE653496A9A0}">
      <dgm:prSet/>
      <dgm:spPr/>
      <dgm:t>
        <a:bodyPr/>
        <a:lstStyle/>
        <a:p>
          <a:endParaRPr lang="pl-PL"/>
        </a:p>
      </dgm:t>
    </dgm:pt>
    <dgm:pt modelId="{8BA8E3E9-FA07-4D7C-BC1C-585F3C87740D}" type="sibTrans" cxnId="{8E25EA4B-A9F6-4BE8-86E5-EE653496A9A0}">
      <dgm:prSet/>
      <dgm:spPr/>
      <dgm:t>
        <a:bodyPr/>
        <a:lstStyle/>
        <a:p>
          <a:endParaRPr lang="pl-PL"/>
        </a:p>
      </dgm:t>
    </dgm:pt>
    <dgm:pt modelId="{76CCA679-5928-4AA2-91D8-E95B5ABF48A4}">
      <dgm:prSet custT="1"/>
      <dgm:spPr/>
      <dgm:t>
        <a:bodyPr/>
        <a:lstStyle/>
        <a:p>
          <a:endParaRPr lang="pl-PL" sz="2000" b="0" dirty="0">
            <a:solidFill>
              <a:schemeClr val="tx1">
                <a:lumMod val="50000"/>
              </a:schemeClr>
            </a:solidFill>
          </a:endParaRPr>
        </a:p>
      </dgm:t>
    </dgm:pt>
    <dgm:pt modelId="{A99949F3-4A43-4775-9CF8-A61F4AD6043D}" type="parTrans" cxnId="{3AFB012D-8CE7-48D4-AC3F-A53E05737E1D}">
      <dgm:prSet/>
      <dgm:spPr/>
      <dgm:t>
        <a:bodyPr/>
        <a:lstStyle/>
        <a:p>
          <a:endParaRPr lang="pl-PL"/>
        </a:p>
      </dgm:t>
    </dgm:pt>
    <dgm:pt modelId="{04DCB07C-9F27-47DD-B3BB-CC0345A9A43C}" type="sibTrans" cxnId="{3AFB012D-8CE7-48D4-AC3F-A53E05737E1D}">
      <dgm:prSet/>
      <dgm:spPr/>
      <dgm:t>
        <a:bodyPr/>
        <a:lstStyle/>
        <a:p>
          <a:endParaRPr lang="pl-PL"/>
        </a:p>
      </dgm:t>
    </dgm:pt>
    <dgm:pt modelId="{C8A01551-414F-4001-AE44-BF0B3061FEF3}" type="pres">
      <dgm:prSet presAssocID="{2BB48AED-7E3F-4A09-BC58-FA70F0192C6A}" presName="Name0" presStyleCnt="0">
        <dgm:presLayoutVars>
          <dgm:dir/>
          <dgm:animLvl val="lvl"/>
          <dgm:resizeHandles val="exact"/>
        </dgm:presLayoutVars>
      </dgm:prSet>
      <dgm:spPr/>
    </dgm:pt>
    <dgm:pt modelId="{E2CD50AB-B094-4BCE-804C-7E9BFE8A39DA}" type="pres">
      <dgm:prSet presAssocID="{99962EED-CC43-48E0-9ED8-85A7505EDD13}" presName="linNode" presStyleCnt="0"/>
      <dgm:spPr/>
    </dgm:pt>
    <dgm:pt modelId="{9FDF309E-5A12-49AE-8CA1-3B23109EA3F5}" type="pres">
      <dgm:prSet presAssocID="{99962EED-CC43-48E0-9ED8-85A7505EDD13}" presName="parentText" presStyleLbl="node1" presStyleIdx="0" presStyleCnt="1" custScaleX="1739677" custScaleY="14589" custLinFactNeighborX="72064" custLinFactNeighborY="-38479">
        <dgm:presLayoutVars>
          <dgm:chMax val="1"/>
          <dgm:bulletEnabled val="1"/>
        </dgm:presLayoutVars>
      </dgm:prSet>
      <dgm:spPr/>
    </dgm:pt>
    <dgm:pt modelId="{97725621-2F22-444B-A53C-AA77C1BF1051}" type="pres">
      <dgm:prSet presAssocID="{99962EED-CC43-48E0-9ED8-85A7505EDD13}" presName="descendantText" presStyleLbl="alignAccFollowNode1" presStyleIdx="0" presStyleCnt="1" custScaleX="2000000" custScaleY="86438" custLinFactX="-102230" custLinFactNeighborX="-200000" custLinFactNeighborY="9634">
        <dgm:presLayoutVars>
          <dgm:bulletEnabled val="1"/>
        </dgm:presLayoutVars>
      </dgm:prSet>
      <dgm:spPr/>
    </dgm:pt>
  </dgm:ptLst>
  <dgm:cxnLst>
    <dgm:cxn modelId="{B61F0800-8AEC-4193-82F1-6BCE99746988}" type="presOf" srcId="{DE31DB14-FB0A-47BB-B974-3610F22DF164}" destId="{97725621-2F22-444B-A53C-AA77C1BF1051}" srcOrd="0" destOrd="7" presId="urn:microsoft.com/office/officeart/2005/8/layout/vList5"/>
    <dgm:cxn modelId="{87D55406-D2F1-4FF6-B759-8992F216D92F}" srcId="{99962EED-CC43-48E0-9ED8-85A7505EDD13}" destId="{DE31DB14-FB0A-47BB-B974-3610F22DF164}" srcOrd="7" destOrd="0" parTransId="{337276F5-4A3D-46CB-B881-CF3AE05C363B}" sibTransId="{BDD7D6F1-3EFB-46D6-B6C4-D87780088CAE}"/>
    <dgm:cxn modelId="{2A271C13-1D4D-47F3-B651-4133DA48CF81}" type="presOf" srcId="{E6392879-462D-4167-B47C-FEB2807E6693}" destId="{97725621-2F22-444B-A53C-AA77C1BF1051}" srcOrd="0" destOrd="1" presId="urn:microsoft.com/office/officeart/2005/8/layout/vList5"/>
    <dgm:cxn modelId="{E0E72521-FDE6-456B-B547-65AF1E505BAB}" srcId="{99962EED-CC43-48E0-9ED8-85A7505EDD13}" destId="{B56367FC-61AF-4092-8ADE-B736AD8840BC}" srcOrd="6" destOrd="0" parTransId="{BFC243D0-A91D-4550-881F-3A95A08D7599}" sibTransId="{8C751CC8-BD61-4300-9545-024CE9758D09}"/>
    <dgm:cxn modelId="{AB604E2B-15BB-420E-8208-4E478619AFBD}" type="presOf" srcId="{B56367FC-61AF-4092-8ADE-B736AD8840BC}" destId="{97725621-2F22-444B-A53C-AA77C1BF1051}" srcOrd="0" destOrd="6" presId="urn:microsoft.com/office/officeart/2005/8/layout/vList5"/>
    <dgm:cxn modelId="{3AFB012D-8CE7-48D4-AC3F-A53E05737E1D}" srcId="{99962EED-CC43-48E0-9ED8-85A7505EDD13}" destId="{76CCA679-5928-4AA2-91D8-E95B5ABF48A4}" srcOrd="5" destOrd="0" parTransId="{A99949F3-4A43-4775-9CF8-A61F4AD6043D}" sibTransId="{04DCB07C-9F27-47DD-B3BB-CC0345A9A43C}"/>
    <dgm:cxn modelId="{AD294D2F-CE78-4C11-9B21-D2B8F00D7BA7}" srcId="{99962EED-CC43-48E0-9ED8-85A7505EDD13}" destId="{BA9680D7-B4ED-4030-AB44-0FBAEC8DE418}" srcOrd="2" destOrd="0" parTransId="{CF8FB142-B95A-4087-9BCD-531A913EDD35}" sibTransId="{9D0B897B-5E30-4CC6-B3B2-E3F7C2747E8B}"/>
    <dgm:cxn modelId="{69FFFD35-A7E3-466F-A74A-EDFBD34062E2}" type="presOf" srcId="{BA9680D7-B4ED-4030-AB44-0FBAEC8DE418}" destId="{97725621-2F22-444B-A53C-AA77C1BF1051}" srcOrd="0" destOrd="2" presId="urn:microsoft.com/office/officeart/2005/8/layout/vList5"/>
    <dgm:cxn modelId="{90A18E5F-BFE0-4A8B-B92B-7616C0BA999F}" type="presOf" srcId="{B172060E-A561-428A-8384-4F627E6032FA}" destId="{97725621-2F22-444B-A53C-AA77C1BF1051}" srcOrd="0" destOrd="4" presId="urn:microsoft.com/office/officeart/2005/8/layout/vList5"/>
    <dgm:cxn modelId="{CF0A7246-842B-465D-9518-967B8838339F}" srcId="{99962EED-CC43-48E0-9ED8-85A7505EDD13}" destId="{6BBE33D2-D205-4D25-B743-A9721647A0BE}" srcOrd="0" destOrd="0" parTransId="{DAD25965-31BA-41CE-9AD0-FF512280901B}" sibTransId="{F1D1555E-1EBC-4926-AB53-EA250A4E250C}"/>
    <dgm:cxn modelId="{8E25EA4B-A9F6-4BE8-86E5-EE653496A9A0}" srcId="{99962EED-CC43-48E0-9ED8-85A7505EDD13}" destId="{7EB96D1D-C3E7-4084-A090-8A0BAA17887A}" srcOrd="3" destOrd="0" parTransId="{378ACEF0-34FB-42C2-8FE5-79E5480A66B6}" sibTransId="{8BA8E3E9-FA07-4D7C-BC1C-585F3C87740D}"/>
    <dgm:cxn modelId="{888FBF80-1A4C-41F9-8342-21480DC0C0A7}" srcId="{99962EED-CC43-48E0-9ED8-85A7505EDD13}" destId="{E6392879-462D-4167-B47C-FEB2807E6693}" srcOrd="1" destOrd="0" parTransId="{FFE8FC8C-B14A-4D67-A87D-A7C5061249D6}" sibTransId="{20E18AF6-A10F-4461-AFB3-71EFBA88656E}"/>
    <dgm:cxn modelId="{0A7EB484-B825-4130-AD6F-846F5C8FDBB8}" type="presOf" srcId="{76CCA679-5928-4AA2-91D8-E95B5ABF48A4}" destId="{97725621-2F22-444B-A53C-AA77C1BF1051}" srcOrd="0" destOrd="5" presId="urn:microsoft.com/office/officeart/2005/8/layout/vList5"/>
    <dgm:cxn modelId="{526AE596-1B4B-4F32-9BCA-293818F4DA8A}" type="presOf" srcId="{99962EED-CC43-48E0-9ED8-85A7505EDD13}" destId="{9FDF309E-5A12-49AE-8CA1-3B23109EA3F5}" srcOrd="0" destOrd="0" presId="urn:microsoft.com/office/officeart/2005/8/layout/vList5"/>
    <dgm:cxn modelId="{79CE4197-A28F-45CC-8772-C8CF2D36519F}" type="presOf" srcId="{6BBE33D2-D205-4D25-B743-A9721647A0BE}" destId="{97725621-2F22-444B-A53C-AA77C1BF1051}" srcOrd="0" destOrd="0" presId="urn:microsoft.com/office/officeart/2005/8/layout/vList5"/>
    <dgm:cxn modelId="{276D10BB-3177-4FB7-913E-8884DCEE0B5B}" type="presOf" srcId="{2BB48AED-7E3F-4A09-BC58-FA70F0192C6A}" destId="{C8A01551-414F-4001-AE44-BF0B3061FEF3}" srcOrd="0" destOrd="0" presId="urn:microsoft.com/office/officeart/2005/8/layout/vList5"/>
    <dgm:cxn modelId="{56C9D4BE-49F2-4530-BA11-5051E2B426F0}" srcId="{2BB48AED-7E3F-4A09-BC58-FA70F0192C6A}" destId="{99962EED-CC43-48E0-9ED8-85A7505EDD13}" srcOrd="0" destOrd="0" parTransId="{439EC351-0175-47D6-B0CF-30CAE1A50FAF}" sibTransId="{84FA9FCD-40B8-47EF-9108-E5F68E0B4BCD}"/>
    <dgm:cxn modelId="{2676ADD1-0FA8-4D09-9518-1A2183D83FD2}" type="presOf" srcId="{7EB96D1D-C3E7-4084-A090-8A0BAA17887A}" destId="{97725621-2F22-444B-A53C-AA77C1BF1051}" srcOrd="0" destOrd="3" presId="urn:microsoft.com/office/officeart/2005/8/layout/vList5"/>
    <dgm:cxn modelId="{83E46AD4-8B75-4997-9812-8C612C3BE304}" srcId="{99962EED-CC43-48E0-9ED8-85A7505EDD13}" destId="{B172060E-A561-428A-8384-4F627E6032FA}" srcOrd="4" destOrd="0" parTransId="{E5F26811-124A-4646-ACF8-7D9F2A9433A9}" sibTransId="{7DB4E48D-FF5C-4572-AE40-C4662515607A}"/>
    <dgm:cxn modelId="{747C15B9-D697-4BB3-86F5-996DC29753A8}" type="presParOf" srcId="{C8A01551-414F-4001-AE44-BF0B3061FEF3}" destId="{E2CD50AB-B094-4BCE-804C-7E9BFE8A39DA}" srcOrd="0" destOrd="0" presId="urn:microsoft.com/office/officeart/2005/8/layout/vList5"/>
    <dgm:cxn modelId="{A0B3979D-B64D-44AD-BE7C-3D4CACF6C913}" type="presParOf" srcId="{E2CD50AB-B094-4BCE-804C-7E9BFE8A39DA}" destId="{9FDF309E-5A12-49AE-8CA1-3B23109EA3F5}" srcOrd="0" destOrd="0" presId="urn:microsoft.com/office/officeart/2005/8/layout/vList5"/>
    <dgm:cxn modelId="{8069D168-F3BF-45C7-A57E-82CBA6A43ABA}" type="presParOf" srcId="{E2CD50AB-B094-4BCE-804C-7E9BFE8A39DA}" destId="{97725621-2F22-444B-A53C-AA77C1BF105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B48AED-7E3F-4A09-BC58-FA70F0192C6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BBE33D2-D205-4D25-B743-A9721647A0BE}">
      <dgm:prSet phldrT="[Tekst]" custT="1"/>
      <dgm:spPr/>
      <dgm:t>
        <a:bodyPr/>
        <a:lstStyle/>
        <a:p>
          <a:pPr marL="216000"/>
          <a:r>
            <a:rPr lang="pl-PL" sz="2000" b="0" dirty="0">
              <a:solidFill>
                <a:schemeClr val="tx1">
                  <a:lumMod val="50000"/>
                </a:schemeClr>
              </a:solidFill>
            </a:rPr>
            <a:t>Czytelny </a:t>
          </a:r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schemat współpracy</a:t>
          </a:r>
          <a:r>
            <a:rPr lang="pl-PL" sz="2000" b="0" dirty="0">
              <a:solidFill>
                <a:schemeClr val="tx1">
                  <a:lumMod val="50000"/>
                </a:schemeClr>
              </a:solidFill>
            </a:rPr>
            <a:t>, oparty na sprawdzonych trybach prawnych</a:t>
          </a:r>
        </a:p>
      </dgm:t>
    </dgm:pt>
    <dgm:pt modelId="{DAD25965-31BA-41CE-9AD0-FF512280901B}" type="parTrans" cxnId="{CF0A7246-842B-465D-9518-967B8838339F}">
      <dgm:prSet/>
      <dgm:spPr/>
      <dgm:t>
        <a:bodyPr/>
        <a:lstStyle/>
        <a:p>
          <a:endParaRPr lang="pl-PL"/>
        </a:p>
      </dgm:t>
    </dgm:pt>
    <dgm:pt modelId="{F1D1555E-1EBC-4926-AB53-EA250A4E250C}" type="sibTrans" cxnId="{CF0A7246-842B-465D-9518-967B8838339F}">
      <dgm:prSet/>
      <dgm:spPr/>
      <dgm:t>
        <a:bodyPr/>
        <a:lstStyle/>
        <a:p>
          <a:endParaRPr lang="pl-PL"/>
        </a:p>
      </dgm:t>
    </dgm:pt>
    <dgm:pt modelId="{99962EED-CC43-48E0-9ED8-85A7505EDD13}">
      <dgm:prSet phldrT="[Tekst]" custT="1"/>
      <dgm:spPr/>
      <dgm:t>
        <a:bodyPr/>
        <a:lstStyle/>
        <a:p>
          <a:endParaRPr lang="pl-PL" sz="2400" dirty="0"/>
        </a:p>
        <a:p>
          <a:r>
            <a:rPr lang="pl-PL" sz="2400" dirty="0"/>
            <a:t>KORZYŚCI dla Biznesu</a:t>
          </a:r>
          <a:br>
            <a:rPr lang="pl-PL" sz="2400" dirty="0"/>
          </a:br>
          <a:endParaRPr lang="pl-PL" sz="2400" dirty="0"/>
        </a:p>
      </dgm:t>
    </dgm:pt>
    <dgm:pt modelId="{84FA9FCD-40B8-47EF-9108-E5F68E0B4BCD}" type="sibTrans" cxnId="{56C9D4BE-49F2-4530-BA11-5051E2B426F0}">
      <dgm:prSet/>
      <dgm:spPr/>
      <dgm:t>
        <a:bodyPr/>
        <a:lstStyle/>
        <a:p>
          <a:endParaRPr lang="pl-PL"/>
        </a:p>
      </dgm:t>
    </dgm:pt>
    <dgm:pt modelId="{439EC351-0175-47D6-B0CF-30CAE1A50FAF}" type="parTrans" cxnId="{56C9D4BE-49F2-4530-BA11-5051E2B426F0}">
      <dgm:prSet/>
      <dgm:spPr/>
      <dgm:t>
        <a:bodyPr/>
        <a:lstStyle/>
        <a:p>
          <a:endParaRPr lang="pl-PL"/>
        </a:p>
      </dgm:t>
    </dgm:pt>
    <dgm:pt modelId="{DE31DB14-FB0A-47BB-B974-3610F22DF164}">
      <dgm:prSet custT="1"/>
      <dgm:spPr/>
      <dgm:t>
        <a:bodyPr/>
        <a:lstStyle/>
        <a:p>
          <a:endParaRPr lang="pl-PL" sz="2000" b="1" dirty="0">
            <a:solidFill>
              <a:schemeClr val="tx1">
                <a:lumMod val="50000"/>
              </a:schemeClr>
            </a:solidFill>
          </a:endParaRPr>
        </a:p>
      </dgm:t>
    </dgm:pt>
    <dgm:pt modelId="{337276F5-4A3D-46CB-B881-CF3AE05C363B}" type="parTrans" cxnId="{87D55406-D2F1-4FF6-B759-8992F216D92F}">
      <dgm:prSet/>
      <dgm:spPr/>
      <dgm:t>
        <a:bodyPr/>
        <a:lstStyle/>
        <a:p>
          <a:endParaRPr lang="pl-PL"/>
        </a:p>
      </dgm:t>
    </dgm:pt>
    <dgm:pt modelId="{BDD7D6F1-3EFB-46D6-B6C4-D87780088CAE}" type="sibTrans" cxnId="{87D55406-D2F1-4FF6-B759-8992F216D92F}">
      <dgm:prSet/>
      <dgm:spPr/>
      <dgm:t>
        <a:bodyPr/>
        <a:lstStyle/>
        <a:p>
          <a:endParaRPr lang="pl-PL"/>
        </a:p>
      </dgm:t>
    </dgm:pt>
    <dgm:pt modelId="{6DC61320-742C-4C5A-9FC5-21D62346BB30}">
      <dgm:prSet custT="1"/>
      <dgm:spPr/>
      <dgm:t>
        <a:bodyPr/>
        <a:lstStyle/>
        <a:p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Wspólnota celów z administracją</a:t>
          </a:r>
          <a:r>
            <a:rPr lang="pl-PL" sz="2000" b="0" dirty="0">
              <a:solidFill>
                <a:schemeClr val="tx1">
                  <a:lumMod val="50000"/>
                </a:schemeClr>
              </a:solidFill>
            </a:rPr>
            <a:t>: opracowywanie innowacyjnych rozwiązań na rzecz realnych potrzeb obywatelek/li</a:t>
          </a:r>
        </a:p>
      </dgm:t>
    </dgm:pt>
    <dgm:pt modelId="{BE88559A-D1F3-485E-A360-7DC8ED16F1C0}" type="parTrans" cxnId="{82C5A802-C94F-4CFF-8C75-3AC20E9229E8}">
      <dgm:prSet/>
      <dgm:spPr/>
      <dgm:t>
        <a:bodyPr/>
        <a:lstStyle/>
        <a:p>
          <a:endParaRPr lang="pl-PL"/>
        </a:p>
      </dgm:t>
    </dgm:pt>
    <dgm:pt modelId="{B743A6D4-F656-4DF8-8056-7AD8A84FC4ED}" type="sibTrans" cxnId="{82C5A802-C94F-4CFF-8C75-3AC20E9229E8}">
      <dgm:prSet/>
      <dgm:spPr/>
      <dgm:t>
        <a:bodyPr/>
        <a:lstStyle/>
        <a:p>
          <a:endParaRPr lang="pl-PL"/>
        </a:p>
      </dgm:t>
    </dgm:pt>
    <dgm:pt modelId="{CC1AE1EA-D97F-49C4-8838-ECF9D4FD6230}">
      <dgm:prSet custT="1"/>
      <dgm:spPr/>
      <dgm:t>
        <a:bodyPr/>
        <a:lstStyle/>
        <a:p>
          <a:r>
            <a:rPr lang="pl-PL" sz="2000" b="1" dirty="0">
              <a:solidFill>
                <a:schemeClr val="tx1">
                  <a:lumMod val="50000"/>
                </a:schemeClr>
              </a:solidFill>
            </a:rPr>
            <a:t>Wypracowanie pozycji startupów </a:t>
          </a:r>
          <a:r>
            <a:rPr lang="pl-PL" sz="2000" b="0" dirty="0">
              <a:solidFill>
                <a:schemeClr val="tx1">
                  <a:lumMod val="50000"/>
                </a:schemeClr>
              </a:solidFill>
            </a:rPr>
            <a:t>jako wiarygodnego partnera administracji</a:t>
          </a:r>
        </a:p>
      </dgm:t>
    </dgm:pt>
    <dgm:pt modelId="{58B2EC44-5296-4B73-827F-0E23B00F1897}" type="parTrans" cxnId="{825E4E12-4F09-43AC-94AB-1F4090675F8D}">
      <dgm:prSet/>
      <dgm:spPr/>
      <dgm:t>
        <a:bodyPr/>
        <a:lstStyle/>
        <a:p>
          <a:endParaRPr lang="pl-PL"/>
        </a:p>
      </dgm:t>
    </dgm:pt>
    <dgm:pt modelId="{93D0C101-DF1A-4883-99A2-0DEDC504B829}" type="sibTrans" cxnId="{825E4E12-4F09-43AC-94AB-1F4090675F8D}">
      <dgm:prSet/>
      <dgm:spPr/>
      <dgm:t>
        <a:bodyPr/>
        <a:lstStyle/>
        <a:p>
          <a:endParaRPr lang="pl-PL"/>
        </a:p>
      </dgm:t>
    </dgm:pt>
    <dgm:pt modelId="{847CB7B8-D515-4E81-A921-134FBDA5D1D9}">
      <dgm:prSet custT="1"/>
      <dgm:spPr/>
      <dgm:t>
        <a:bodyPr/>
        <a:lstStyle/>
        <a:p>
          <a:endParaRPr lang="pl-PL" sz="2000" b="1" dirty="0">
            <a:solidFill>
              <a:schemeClr val="tx1">
                <a:lumMod val="50000"/>
              </a:schemeClr>
            </a:solidFill>
          </a:endParaRPr>
        </a:p>
      </dgm:t>
    </dgm:pt>
    <dgm:pt modelId="{134E36C2-0F8A-4C32-9C86-B8E76273F06F}" type="parTrans" cxnId="{1400A313-7F84-4324-AC74-CC4085F60C8F}">
      <dgm:prSet/>
      <dgm:spPr/>
      <dgm:t>
        <a:bodyPr/>
        <a:lstStyle/>
        <a:p>
          <a:endParaRPr lang="pl-PL"/>
        </a:p>
      </dgm:t>
    </dgm:pt>
    <dgm:pt modelId="{D58304DF-74B7-43D8-BEE9-DA182027D4EC}" type="sibTrans" cxnId="{1400A313-7F84-4324-AC74-CC4085F60C8F}">
      <dgm:prSet/>
      <dgm:spPr/>
      <dgm:t>
        <a:bodyPr/>
        <a:lstStyle/>
        <a:p>
          <a:endParaRPr lang="pl-PL"/>
        </a:p>
      </dgm:t>
    </dgm:pt>
    <dgm:pt modelId="{C40B73F2-D2B9-4FF8-9E09-4BB3DE729EDD}">
      <dgm:prSet phldrT="[Tekst]" custT="1"/>
      <dgm:spPr/>
      <dgm:t>
        <a:bodyPr/>
        <a:lstStyle/>
        <a:p>
          <a:pPr marL="216000"/>
          <a:endParaRPr lang="pl-PL" sz="2000" b="0" dirty="0">
            <a:solidFill>
              <a:schemeClr val="tx1">
                <a:lumMod val="50000"/>
              </a:schemeClr>
            </a:solidFill>
          </a:endParaRPr>
        </a:p>
      </dgm:t>
    </dgm:pt>
    <dgm:pt modelId="{E6B38987-1A0F-4D00-B46E-86B9BE711950}" type="parTrans" cxnId="{F4D4C6CD-A4CC-47BB-9270-83D3D8C28554}">
      <dgm:prSet/>
      <dgm:spPr/>
      <dgm:t>
        <a:bodyPr/>
        <a:lstStyle/>
        <a:p>
          <a:endParaRPr lang="pl-PL"/>
        </a:p>
      </dgm:t>
    </dgm:pt>
    <dgm:pt modelId="{5B6EF095-5A37-4DDE-8636-8EE5BD960D7C}" type="sibTrans" cxnId="{F4D4C6CD-A4CC-47BB-9270-83D3D8C28554}">
      <dgm:prSet/>
      <dgm:spPr/>
      <dgm:t>
        <a:bodyPr/>
        <a:lstStyle/>
        <a:p>
          <a:endParaRPr lang="pl-PL"/>
        </a:p>
      </dgm:t>
    </dgm:pt>
    <dgm:pt modelId="{23993252-0C74-41D8-8BE9-E44F28190DAA}">
      <dgm:prSet custT="1"/>
      <dgm:spPr/>
      <dgm:t>
        <a:bodyPr/>
        <a:lstStyle/>
        <a:p>
          <a:endParaRPr lang="pl-PL" sz="2000" b="0" dirty="0">
            <a:solidFill>
              <a:schemeClr val="tx1">
                <a:lumMod val="50000"/>
              </a:schemeClr>
            </a:solidFill>
          </a:endParaRPr>
        </a:p>
      </dgm:t>
    </dgm:pt>
    <dgm:pt modelId="{C4CD7188-585A-48D3-A981-42A24D9F1741}" type="parTrans" cxnId="{CC3F6069-9933-4397-B7CF-5C4E0610C1DD}">
      <dgm:prSet/>
      <dgm:spPr/>
      <dgm:t>
        <a:bodyPr/>
        <a:lstStyle/>
        <a:p>
          <a:endParaRPr lang="pl-PL"/>
        </a:p>
      </dgm:t>
    </dgm:pt>
    <dgm:pt modelId="{596DB9CC-FFF3-4C45-B181-91A2DC8F5A79}" type="sibTrans" cxnId="{CC3F6069-9933-4397-B7CF-5C4E0610C1DD}">
      <dgm:prSet/>
      <dgm:spPr/>
      <dgm:t>
        <a:bodyPr/>
        <a:lstStyle/>
        <a:p>
          <a:endParaRPr lang="pl-PL"/>
        </a:p>
      </dgm:t>
    </dgm:pt>
    <dgm:pt modelId="{18B8DECA-19A1-42FC-BBBB-91D80EE2C5E8}">
      <dgm:prSet phldrT="[Tekst]" custT="1"/>
      <dgm:spPr/>
      <dgm:t>
        <a:bodyPr/>
        <a:lstStyle/>
        <a:p>
          <a:pPr marL="216000"/>
          <a:endParaRPr lang="pl-PL" sz="2000" b="0" dirty="0">
            <a:solidFill>
              <a:schemeClr val="tx1">
                <a:lumMod val="50000"/>
              </a:schemeClr>
            </a:solidFill>
          </a:endParaRPr>
        </a:p>
      </dgm:t>
    </dgm:pt>
    <dgm:pt modelId="{0D36AD08-CBBA-4071-9F4A-6C51BF7C386B}" type="parTrans" cxnId="{0FF28DC3-D366-4F02-9A5C-6C8317A3061A}">
      <dgm:prSet/>
      <dgm:spPr/>
      <dgm:t>
        <a:bodyPr/>
        <a:lstStyle/>
        <a:p>
          <a:endParaRPr lang="pl-PL"/>
        </a:p>
      </dgm:t>
    </dgm:pt>
    <dgm:pt modelId="{9E89FC42-D536-42F5-BA97-8C10809D498F}" type="sibTrans" cxnId="{0FF28DC3-D366-4F02-9A5C-6C8317A3061A}">
      <dgm:prSet/>
      <dgm:spPr/>
      <dgm:t>
        <a:bodyPr/>
        <a:lstStyle/>
        <a:p>
          <a:endParaRPr lang="pl-PL"/>
        </a:p>
      </dgm:t>
    </dgm:pt>
    <dgm:pt modelId="{6C8FC248-D15E-420E-BBAC-3129B981475F}">
      <dgm:prSet phldrT="[Tekst]" custT="1"/>
      <dgm:spPr/>
      <dgm:t>
        <a:bodyPr/>
        <a:lstStyle/>
        <a:p>
          <a:pPr marL="216000"/>
          <a:endParaRPr lang="pl-PL" sz="2000" b="0" dirty="0">
            <a:solidFill>
              <a:schemeClr val="tx1">
                <a:lumMod val="50000"/>
              </a:schemeClr>
            </a:solidFill>
          </a:endParaRPr>
        </a:p>
      </dgm:t>
    </dgm:pt>
    <dgm:pt modelId="{0C14EFB1-9B48-4325-B612-BD2F4054B3D5}" type="parTrans" cxnId="{DE336A57-429C-47B7-8B25-3D400826A92F}">
      <dgm:prSet/>
      <dgm:spPr/>
      <dgm:t>
        <a:bodyPr/>
        <a:lstStyle/>
        <a:p>
          <a:endParaRPr lang="pl-PL"/>
        </a:p>
      </dgm:t>
    </dgm:pt>
    <dgm:pt modelId="{1CC3CB5E-FC48-470F-B1A3-232AFB42E76E}" type="sibTrans" cxnId="{DE336A57-429C-47B7-8B25-3D400826A92F}">
      <dgm:prSet/>
      <dgm:spPr/>
      <dgm:t>
        <a:bodyPr/>
        <a:lstStyle/>
        <a:p>
          <a:endParaRPr lang="pl-PL"/>
        </a:p>
      </dgm:t>
    </dgm:pt>
    <dgm:pt modelId="{C8A01551-414F-4001-AE44-BF0B3061FEF3}" type="pres">
      <dgm:prSet presAssocID="{2BB48AED-7E3F-4A09-BC58-FA70F0192C6A}" presName="Name0" presStyleCnt="0">
        <dgm:presLayoutVars>
          <dgm:dir/>
          <dgm:animLvl val="lvl"/>
          <dgm:resizeHandles val="exact"/>
        </dgm:presLayoutVars>
      </dgm:prSet>
      <dgm:spPr/>
    </dgm:pt>
    <dgm:pt modelId="{E2CD50AB-B094-4BCE-804C-7E9BFE8A39DA}" type="pres">
      <dgm:prSet presAssocID="{99962EED-CC43-48E0-9ED8-85A7505EDD13}" presName="linNode" presStyleCnt="0"/>
      <dgm:spPr/>
    </dgm:pt>
    <dgm:pt modelId="{9FDF309E-5A12-49AE-8CA1-3B23109EA3F5}" type="pres">
      <dgm:prSet presAssocID="{99962EED-CC43-48E0-9ED8-85A7505EDD13}" presName="parentText" presStyleLbl="node1" presStyleIdx="0" presStyleCnt="1" custScaleX="1739677" custScaleY="14589" custLinFactNeighborX="72064" custLinFactNeighborY="-38479">
        <dgm:presLayoutVars>
          <dgm:chMax val="1"/>
          <dgm:bulletEnabled val="1"/>
        </dgm:presLayoutVars>
      </dgm:prSet>
      <dgm:spPr/>
    </dgm:pt>
    <dgm:pt modelId="{97725621-2F22-444B-A53C-AA77C1BF1051}" type="pres">
      <dgm:prSet presAssocID="{99962EED-CC43-48E0-9ED8-85A7505EDD13}" presName="descendantText" presStyleLbl="alignAccFollowNode1" presStyleIdx="0" presStyleCnt="1" custScaleX="2000000" custScaleY="86438" custLinFactX="-102230" custLinFactNeighborX="-200000" custLinFactNeighborY="9634">
        <dgm:presLayoutVars>
          <dgm:bulletEnabled val="1"/>
        </dgm:presLayoutVars>
      </dgm:prSet>
      <dgm:spPr/>
    </dgm:pt>
  </dgm:ptLst>
  <dgm:cxnLst>
    <dgm:cxn modelId="{82C5A802-C94F-4CFF-8C75-3AC20E9229E8}" srcId="{99962EED-CC43-48E0-9ED8-85A7505EDD13}" destId="{6DC61320-742C-4C5A-9FC5-21D62346BB30}" srcOrd="4" destOrd="0" parTransId="{BE88559A-D1F3-485E-A360-7DC8ED16F1C0}" sibTransId="{B743A6D4-F656-4DF8-8056-7AD8A84FC4ED}"/>
    <dgm:cxn modelId="{87D55406-D2F1-4FF6-B759-8992F216D92F}" srcId="{99962EED-CC43-48E0-9ED8-85A7505EDD13}" destId="{DE31DB14-FB0A-47BB-B974-3610F22DF164}" srcOrd="8" destOrd="0" parTransId="{337276F5-4A3D-46CB-B881-CF3AE05C363B}" sibTransId="{BDD7D6F1-3EFB-46D6-B6C4-D87780088CAE}"/>
    <dgm:cxn modelId="{D4D92508-B078-45E9-AA5E-2940B2D2506E}" type="presOf" srcId="{847CB7B8-D515-4E81-A921-134FBDA5D1D9}" destId="{97725621-2F22-444B-A53C-AA77C1BF1051}" srcOrd="0" destOrd="7" presId="urn:microsoft.com/office/officeart/2005/8/layout/vList5"/>
    <dgm:cxn modelId="{825E4E12-4F09-43AC-94AB-1F4090675F8D}" srcId="{99962EED-CC43-48E0-9ED8-85A7505EDD13}" destId="{CC1AE1EA-D97F-49C4-8838-ECF9D4FD6230}" srcOrd="6" destOrd="0" parTransId="{58B2EC44-5296-4B73-827F-0E23B00F1897}" sibTransId="{93D0C101-DF1A-4883-99A2-0DEDC504B829}"/>
    <dgm:cxn modelId="{1400A313-7F84-4324-AC74-CC4085F60C8F}" srcId="{99962EED-CC43-48E0-9ED8-85A7505EDD13}" destId="{847CB7B8-D515-4E81-A921-134FBDA5D1D9}" srcOrd="7" destOrd="0" parTransId="{134E36C2-0F8A-4C32-9C86-B8E76273F06F}" sibTransId="{D58304DF-74B7-43D8-BEE9-DA182027D4EC}"/>
    <dgm:cxn modelId="{5863DC33-A992-44EC-9280-581873066488}" type="presOf" srcId="{C40B73F2-D2B9-4FF8-9E09-4BB3DE729EDD}" destId="{97725621-2F22-444B-A53C-AA77C1BF1051}" srcOrd="0" destOrd="3" presId="urn:microsoft.com/office/officeart/2005/8/layout/vList5"/>
    <dgm:cxn modelId="{1DEA6A3B-C73B-41A8-BF5B-F0CEA536EC26}" type="presOf" srcId="{DE31DB14-FB0A-47BB-B974-3610F22DF164}" destId="{97725621-2F22-444B-A53C-AA77C1BF1051}" srcOrd="0" destOrd="8" presId="urn:microsoft.com/office/officeart/2005/8/layout/vList5"/>
    <dgm:cxn modelId="{CA37E13F-CAB5-4973-914E-EE5CB122998B}" type="presOf" srcId="{2BB48AED-7E3F-4A09-BC58-FA70F0192C6A}" destId="{C8A01551-414F-4001-AE44-BF0B3061FEF3}" srcOrd="0" destOrd="0" presId="urn:microsoft.com/office/officeart/2005/8/layout/vList5"/>
    <dgm:cxn modelId="{CF0A7246-842B-465D-9518-967B8838339F}" srcId="{99962EED-CC43-48E0-9ED8-85A7505EDD13}" destId="{6BBE33D2-D205-4D25-B743-A9721647A0BE}" srcOrd="2" destOrd="0" parTransId="{DAD25965-31BA-41CE-9AD0-FF512280901B}" sibTransId="{F1D1555E-1EBC-4926-AB53-EA250A4E250C}"/>
    <dgm:cxn modelId="{AC079266-FB0D-44D2-A0D7-AC1921FFB045}" type="presOf" srcId="{6BBE33D2-D205-4D25-B743-A9721647A0BE}" destId="{97725621-2F22-444B-A53C-AA77C1BF1051}" srcOrd="0" destOrd="2" presId="urn:microsoft.com/office/officeart/2005/8/layout/vList5"/>
    <dgm:cxn modelId="{CC3F6069-9933-4397-B7CF-5C4E0610C1DD}" srcId="{99962EED-CC43-48E0-9ED8-85A7505EDD13}" destId="{23993252-0C74-41D8-8BE9-E44F28190DAA}" srcOrd="5" destOrd="0" parTransId="{C4CD7188-585A-48D3-A981-42A24D9F1741}" sibTransId="{596DB9CC-FFF3-4C45-B181-91A2DC8F5A79}"/>
    <dgm:cxn modelId="{F23E5E6C-BD80-4B49-A33E-1D34135E79CC}" type="presOf" srcId="{6DC61320-742C-4C5A-9FC5-21D62346BB30}" destId="{97725621-2F22-444B-A53C-AA77C1BF1051}" srcOrd="0" destOrd="4" presId="urn:microsoft.com/office/officeart/2005/8/layout/vList5"/>
    <dgm:cxn modelId="{26215976-A379-41EC-A2A6-5D1C8D540E03}" type="presOf" srcId="{99962EED-CC43-48E0-9ED8-85A7505EDD13}" destId="{9FDF309E-5A12-49AE-8CA1-3B23109EA3F5}" srcOrd="0" destOrd="0" presId="urn:microsoft.com/office/officeart/2005/8/layout/vList5"/>
    <dgm:cxn modelId="{DE336A57-429C-47B7-8B25-3D400826A92F}" srcId="{99962EED-CC43-48E0-9ED8-85A7505EDD13}" destId="{6C8FC248-D15E-420E-BBAC-3129B981475F}" srcOrd="1" destOrd="0" parTransId="{0C14EFB1-9B48-4325-B612-BD2F4054B3D5}" sibTransId="{1CC3CB5E-FC48-470F-B1A3-232AFB42E76E}"/>
    <dgm:cxn modelId="{41CF1EA5-9068-417B-AA3D-720A7FC3E433}" type="presOf" srcId="{23993252-0C74-41D8-8BE9-E44F28190DAA}" destId="{97725621-2F22-444B-A53C-AA77C1BF1051}" srcOrd="0" destOrd="5" presId="urn:microsoft.com/office/officeart/2005/8/layout/vList5"/>
    <dgm:cxn modelId="{DC0E12B8-B8A9-4770-9989-C3D0D95EBCE8}" type="presOf" srcId="{6C8FC248-D15E-420E-BBAC-3129B981475F}" destId="{97725621-2F22-444B-A53C-AA77C1BF1051}" srcOrd="0" destOrd="1" presId="urn:microsoft.com/office/officeart/2005/8/layout/vList5"/>
    <dgm:cxn modelId="{56C9D4BE-49F2-4530-BA11-5051E2B426F0}" srcId="{2BB48AED-7E3F-4A09-BC58-FA70F0192C6A}" destId="{99962EED-CC43-48E0-9ED8-85A7505EDD13}" srcOrd="0" destOrd="0" parTransId="{439EC351-0175-47D6-B0CF-30CAE1A50FAF}" sibTransId="{84FA9FCD-40B8-47EF-9108-E5F68E0B4BCD}"/>
    <dgm:cxn modelId="{0FF28DC3-D366-4F02-9A5C-6C8317A3061A}" srcId="{99962EED-CC43-48E0-9ED8-85A7505EDD13}" destId="{18B8DECA-19A1-42FC-BBBB-91D80EE2C5E8}" srcOrd="0" destOrd="0" parTransId="{0D36AD08-CBBA-4071-9F4A-6C51BF7C386B}" sibTransId="{9E89FC42-D536-42F5-BA97-8C10809D498F}"/>
    <dgm:cxn modelId="{F4D4C6CD-A4CC-47BB-9270-83D3D8C28554}" srcId="{99962EED-CC43-48E0-9ED8-85A7505EDD13}" destId="{C40B73F2-D2B9-4FF8-9E09-4BB3DE729EDD}" srcOrd="3" destOrd="0" parTransId="{E6B38987-1A0F-4D00-B46E-86B9BE711950}" sibTransId="{5B6EF095-5A37-4DDE-8636-8EE5BD960D7C}"/>
    <dgm:cxn modelId="{6763C1D0-70DB-4297-935E-9C9FE63F76CD}" type="presOf" srcId="{18B8DECA-19A1-42FC-BBBB-91D80EE2C5E8}" destId="{97725621-2F22-444B-A53C-AA77C1BF1051}" srcOrd="0" destOrd="0" presId="urn:microsoft.com/office/officeart/2005/8/layout/vList5"/>
    <dgm:cxn modelId="{52A413FD-84B7-4F58-A716-2714E4C5D336}" type="presOf" srcId="{CC1AE1EA-D97F-49C4-8838-ECF9D4FD6230}" destId="{97725621-2F22-444B-A53C-AA77C1BF1051}" srcOrd="0" destOrd="6" presId="urn:microsoft.com/office/officeart/2005/8/layout/vList5"/>
    <dgm:cxn modelId="{197CE2B5-B6FC-4BF5-991F-892237824850}" type="presParOf" srcId="{C8A01551-414F-4001-AE44-BF0B3061FEF3}" destId="{E2CD50AB-B094-4BCE-804C-7E9BFE8A39DA}" srcOrd="0" destOrd="0" presId="urn:microsoft.com/office/officeart/2005/8/layout/vList5"/>
    <dgm:cxn modelId="{8097C44F-4CED-460E-916A-9AAD50142265}" type="presParOf" srcId="{E2CD50AB-B094-4BCE-804C-7E9BFE8A39DA}" destId="{9FDF309E-5A12-49AE-8CA1-3B23109EA3F5}" srcOrd="0" destOrd="0" presId="urn:microsoft.com/office/officeart/2005/8/layout/vList5"/>
    <dgm:cxn modelId="{29C03750-564B-4C1C-8C37-0227ABFE42DE}" type="presParOf" srcId="{E2CD50AB-B094-4BCE-804C-7E9BFE8A39DA}" destId="{97725621-2F22-444B-A53C-AA77C1BF105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25621-2F22-444B-A53C-AA77C1BF1051}">
      <dsp:nvSpPr>
        <dsp:cNvPr id="0" name=""/>
        <dsp:cNvSpPr/>
      </dsp:nvSpPr>
      <dsp:spPr>
        <a:xfrm rot="5400000">
          <a:off x="5366682" y="-1373792"/>
          <a:ext cx="4467595" cy="76700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160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Postępującej cyfryzacji </a:t>
          </a:r>
          <a:r>
            <a:rPr lang="pl-PL" sz="2000" kern="1200" dirty="0">
              <a:solidFill>
                <a:schemeClr val="tx1">
                  <a:lumMod val="50000"/>
                </a:schemeClr>
              </a:solidFill>
            </a:rPr>
            <a:t>towarzyszy konieczność otwartości na innowacje</a:t>
          </a:r>
        </a:p>
        <a:p>
          <a:pPr marL="2160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kern="1200" dirty="0">
              <a:solidFill>
                <a:schemeClr val="tx1">
                  <a:lumMod val="50000"/>
                </a:schemeClr>
              </a:solidFill>
            </a:rPr>
            <a:t>Oczekiwanie </a:t>
          </a: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redukcji kosztów </a:t>
          </a:r>
          <a:r>
            <a:rPr lang="pl-PL" sz="2000" kern="1200" dirty="0">
              <a:solidFill>
                <a:schemeClr val="tx1">
                  <a:lumMod val="50000"/>
                </a:schemeClr>
              </a:solidFill>
            </a:rPr>
            <a:t>przez instytucje publiczne</a:t>
          </a:r>
        </a:p>
        <a:p>
          <a:pPr marL="2160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kern="1200" dirty="0">
              <a:solidFill>
                <a:schemeClr val="tx1">
                  <a:lumMod val="50000"/>
                </a:schemeClr>
              </a:solidFill>
            </a:rPr>
            <a:t>Administracja publiczna napotyka podobne wyzwania, co sektor prywatny</a:t>
          </a:r>
        </a:p>
        <a:p>
          <a:pPr marL="2160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kern="1200" dirty="0">
              <a:solidFill>
                <a:schemeClr val="tx1">
                  <a:lumMod val="50000"/>
                </a:schemeClr>
              </a:solidFill>
            </a:rPr>
            <a:t>Brak regulacji prawnych i procedur wewnętrznych, które byłyby dostosowane do realizacji </a:t>
          </a: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innowacyjnych zamówień</a:t>
          </a:r>
        </a:p>
        <a:p>
          <a:pPr marL="2160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kern="1200" dirty="0">
              <a:solidFill>
                <a:schemeClr val="tx1">
                  <a:lumMod val="50000"/>
                </a:schemeClr>
              </a:solidFill>
            </a:rPr>
            <a:t>Nikła znajomość rynku nowoczesnych technologii oraz brak doświadczeń w realizacji projektów według </a:t>
          </a: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zwinnych metodyk </a:t>
          </a:r>
          <a:r>
            <a:rPr lang="pl-PL" sz="2000" kern="1200" dirty="0">
              <a:solidFill>
                <a:schemeClr val="tx1">
                  <a:lumMod val="50000"/>
                </a:schemeClr>
              </a:solidFill>
            </a:rPr>
            <a:t>(agile)</a:t>
          </a:r>
        </a:p>
        <a:p>
          <a:pPr marL="2160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kern="1200" dirty="0">
              <a:solidFill>
                <a:schemeClr val="tx1">
                  <a:lumMod val="50000"/>
                </a:schemeClr>
              </a:solidFill>
            </a:rPr>
            <a:t>Zamówienie publiczne postrzegane są przez </a:t>
          </a: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biznes</a:t>
          </a:r>
          <a:r>
            <a:rPr lang="pl-PL" sz="2000" kern="1200" dirty="0">
              <a:solidFill>
                <a:schemeClr val="tx1">
                  <a:lumMod val="50000"/>
                </a:schemeClr>
              </a:solidFill>
            </a:rPr>
            <a:t> jako mało atrakcyjne pod względem merytorycznym oraz finansowym</a:t>
          </a:r>
        </a:p>
      </dsp:txBody>
      <dsp:txXfrm rot="-5400000">
        <a:off x="3765464" y="445516"/>
        <a:ext cx="7451942" cy="4031415"/>
      </dsp:txXfrm>
    </dsp:sp>
    <dsp:sp modelId="{9FDF309E-5A12-49AE-8CA1-3B23109EA3F5}">
      <dsp:nvSpPr>
        <dsp:cNvPr id="0" name=""/>
        <dsp:cNvSpPr/>
      </dsp:nvSpPr>
      <dsp:spPr>
        <a:xfrm>
          <a:off x="0" y="226525"/>
          <a:ext cx="3616808" cy="14965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Wyzwania JST </a:t>
          </a:r>
          <a:br>
            <a:rPr lang="pl-PL" sz="2400" kern="1200" dirty="0"/>
          </a:br>
          <a:r>
            <a:rPr lang="pl-PL" sz="2400" kern="1200" dirty="0"/>
            <a:t>a aktualne trendy</a:t>
          </a:r>
        </a:p>
      </dsp:txBody>
      <dsp:txXfrm>
        <a:off x="73058" y="299583"/>
        <a:ext cx="3470692" cy="13504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25621-2F22-444B-A53C-AA77C1BF1051}">
      <dsp:nvSpPr>
        <dsp:cNvPr id="0" name=""/>
        <dsp:cNvSpPr/>
      </dsp:nvSpPr>
      <dsp:spPr>
        <a:xfrm rot="5400000">
          <a:off x="4980052" y="-1289096"/>
          <a:ext cx="4640817" cy="736726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000" kern="1200" dirty="0">
            <a:solidFill>
              <a:schemeClr val="tx1">
                <a:lumMod val="50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000" kern="1200" dirty="0">
            <a:solidFill>
              <a:schemeClr val="tx1">
                <a:lumMod val="50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Innowacyjny urząd = wysoka jakość usług publicznych</a:t>
          </a:r>
          <a:r>
            <a:rPr lang="pl-PL" sz="2000" kern="1200" dirty="0">
              <a:solidFill>
                <a:schemeClr val="tx1">
                  <a:lumMod val="50000"/>
                </a:schemeClr>
              </a:solidFill>
            </a:rPr>
            <a:t> (Systematyczne wdrażanie innowacji przekłada się na sprawniejsze funkcjonowanie urzędów, a w konsekwencji na trwałą poprawę jakości usług publicznych)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Innowacja = Oszczędność</a:t>
          </a:r>
          <a:br>
            <a:rPr lang="pl-PL" sz="2000" kern="1200" dirty="0">
              <a:solidFill>
                <a:schemeClr val="tx1">
                  <a:lumMod val="50000"/>
                </a:schemeClr>
              </a:solidFill>
            </a:rPr>
          </a:br>
          <a:r>
            <a:rPr lang="pl-PL" sz="2000" kern="1200" dirty="0">
              <a:solidFill>
                <a:schemeClr val="tx1">
                  <a:lumMod val="50000"/>
                </a:schemeClr>
              </a:solidFill>
            </a:rPr>
            <a:t>(Innowacyjne zamówienia pozwalają instytucjom publicznym na uzyskanie istotnych oszczędności w zestawieniu ze standardowymi technologiami 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Innowacyjne zamówienia publiczne = JST rzetelnym partnerem </a:t>
          </a:r>
          <a:br>
            <a:rPr lang="pl-PL" sz="2000" kern="1200" dirty="0">
              <a:solidFill>
                <a:schemeClr val="tx1">
                  <a:lumMod val="50000"/>
                </a:schemeClr>
              </a:solidFill>
            </a:rPr>
          </a:br>
          <a:r>
            <a:rPr lang="pl-PL" sz="2000" kern="1200" dirty="0">
              <a:solidFill>
                <a:schemeClr val="tx1">
                  <a:lumMod val="50000"/>
                </a:schemeClr>
              </a:solidFill>
            </a:rPr>
            <a:t>(Szansa dla biznesu na pozyskanie nowego segmentu klientów, gwarantujących terminową realizację płatności oraz możliwość wyskalowania swojej działalności)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800" kern="1200" dirty="0">
            <a:solidFill>
              <a:schemeClr val="tx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800" kern="1200" dirty="0">
            <a:solidFill>
              <a:schemeClr val="tx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800" kern="1200" dirty="0">
            <a:solidFill>
              <a:schemeClr val="tx1">
                <a:lumMod val="50000"/>
              </a:schemeClr>
            </a:solidFill>
          </a:endParaRPr>
        </a:p>
      </dsp:txBody>
      <dsp:txXfrm rot="-5400000">
        <a:off x="3616827" y="300675"/>
        <a:ext cx="7140721" cy="4187725"/>
      </dsp:txXfrm>
    </dsp:sp>
    <dsp:sp modelId="{9FDF309E-5A12-49AE-8CA1-3B23109EA3F5}">
      <dsp:nvSpPr>
        <dsp:cNvPr id="0" name=""/>
        <dsp:cNvSpPr/>
      </dsp:nvSpPr>
      <dsp:spPr>
        <a:xfrm>
          <a:off x="76227" y="1600206"/>
          <a:ext cx="3474039" cy="1456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bg1"/>
              </a:solidFill>
            </a:rPr>
            <a:t>Dlaczego osiągać cele </a:t>
          </a:r>
          <a:br>
            <a:rPr lang="pl-PL" sz="2400" kern="1200" dirty="0">
              <a:solidFill>
                <a:schemeClr val="bg1"/>
              </a:solidFill>
            </a:rPr>
          </a:br>
          <a:r>
            <a:rPr lang="pl-PL" sz="2400" kern="1200" dirty="0">
              <a:solidFill>
                <a:schemeClr val="bg1"/>
              </a:solidFill>
            </a:rPr>
            <a:t>poprzez innowacje</a:t>
          </a:r>
        </a:p>
      </dsp:txBody>
      <dsp:txXfrm>
        <a:off x="147305" y="1671284"/>
        <a:ext cx="3331883" cy="13138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25621-2F22-444B-A53C-AA77C1BF1051}">
      <dsp:nvSpPr>
        <dsp:cNvPr id="0" name=""/>
        <dsp:cNvSpPr/>
      </dsp:nvSpPr>
      <dsp:spPr>
        <a:xfrm rot="5400000">
          <a:off x="4980052" y="-1289096"/>
          <a:ext cx="4640817" cy="736726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000" kern="1200" dirty="0">
            <a:solidFill>
              <a:schemeClr val="tx1">
                <a:lumMod val="50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000" kern="1200" dirty="0">
            <a:solidFill>
              <a:schemeClr val="tx1">
                <a:lumMod val="50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Przygotowanie JST </a:t>
          </a:r>
          <a:r>
            <a:rPr lang="pl-PL" sz="2000" b="0" kern="1200" dirty="0">
              <a:solidFill>
                <a:schemeClr val="tx1">
                  <a:lumMod val="50000"/>
                </a:schemeClr>
              </a:solidFill>
            </a:rPr>
            <a:t>do samodzielnej realizacji innowacyjnych zamówień, w oparciu o procedurę konkursową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Zwiększenie wiedzy </a:t>
          </a:r>
          <a:r>
            <a:rPr lang="pl-PL" sz="2000" b="0" kern="1200" dirty="0">
              <a:solidFill>
                <a:schemeClr val="tx1">
                  <a:lumMod val="50000"/>
                </a:schemeClr>
              </a:solidFill>
            </a:rPr>
            <a:t>pracowników JST w zakresie rynku nowych technologii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Zwiększenie kompetencji </a:t>
          </a:r>
          <a:r>
            <a:rPr lang="pl-PL" sz="2000" b="0" kern="1200" dirty="0">
              <a:solidFill>
                <a:schemeClr val="tx1">
                  <a:lumMod val="50000"/>
                </a:schemeClr>
              </a:solidFill>
            </a:rPr>
            <a:t>pracowników JST w zakresie stosowania zwinnych metodyk zarządzania projektami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Wdrożenie</a:t>
          </a:r>
          <a:r>
            <a:rPr lang="pl-PL" sz="2000" b="0" kern="1200" dirty="0">
              <a:solidFill>
                <a:schemeClr val="tx1">
                  <a:lumMod val="50000"/>
                </a:schemeClr>
              </a:solidFill>
            </a:rPr>
            <a:t> przez JST innowacyjnych rozwiązań, dostarczonych przez startupy.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Zwiększenie wiedzy </a:t>
          </a:r>
          <a:r>
            <a:rPr lang="pl-PL" sz="2000" b="0" kern="1200" dirty="0">
              <a:solidFill>
                <a:schemeClr val="tx1">
                  <a:lumMod val="50000"/>
                </a:schemeClr>
              </a:solidFill>
            </a:rPr>
            <a:t>przedsiębiorców w zakresie specyfiki funkcjonowania instytucji publicznych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000" b="1" kern="1200" dirty="0">
            <a:solidFill>
              <a:schemeClr val="tx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800" kern="1200" dirty="0">
            <a:solidFill>
              <a:schemeClr val="tx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800" kern="1200" dirty="0">
            <a:solidFill>
              <a:schemeClr val="tx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800" kern="1200" dirty="0">
            <a:solidFill>
              <a:schemeClr val="tx1">
                <a:lumMod val="50000"/>
              </a:schemeClr>
            </a:solidFill>
          </a:endParaRPr>
        </a:p>
      </dsp:txBody>
      <dsp:txXfrm rot="-5400000">
        <a:off x="3616827" y="300675"/>
        <a:ext cx="7140721" cy="4187725"/>
      </dsp:txXfrm>
    </dsp:sp>
    <dsp:sp modelId="{9FDF309E-5A12-49AE-8CA1-3B23109EA3F5}">
      <dsp:nvSpPr>
        <dsp:cNvPr id="0" name=""/>
        <dsp:cNvSpPr/>
      </dsp:nvSpPr>
      <dsp:spPr>
        <a:xfrm>
          <a:off x="76227" y="3274524"/>
          <a:ext cx="3474039" cy="1456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 err="1">
              <a:solidFill>
                <a:schemeClr val="bg1"/>
              </a:solidFill>
            </a:rPr>
            <a:t>GovTech</a:t>
          </a:r>
          <a:r>
            <a:rPr lang="pl-PL" sz="2400" kern="1200" dirty="0">
              <a:solidFill>
                <a:schemeClr val="bg1"/>
              </a:solidFill>
            </a:rPr>
            <a:t> </a:t>
          </a:r>
          <a:r>
            <a:rPr lang="pl-PL" sz="2400" kern="1200" dirty="0" err="1">
              <a:solidFill>
                <a:schemeClr val="bg1"/>
              </a:solidFill>
            </a:rPr>
            <a:t>inno_LAB</a:t>
          </a:r>
          <a:endParaRPr lang="pl-PL" sz="2400" kern="1200" dirty="0">
            <a:solidFill>
              <a:schemeClr val="bg1"/>
            </a:solidFill>
          </a:endParaRPr>
        </a:p>
      </dsp:txBody>
      <dsp:txXfrm>
        <a:off x="147305" y="3345602"/>
        <a:ext cx="3331883" cy="13138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25621-2F22-444B-A53C-AA77C1BF1051}">
      <dsp:nvSpPr>
        <dsp:cNvPr id="0" name=""/>
        <dsp:cNvSpPr/>
      </dsp:nvSpPr>
      <dsp:spPr>
        <a:xfrm rot="5400000">
          <a:off x="5042831" y="-853895"/>
          <a:ext cx="3630813" cy="77728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160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Poczucie bezpieczeństwa </a:t>
          </a:r>
          <a:r>
            <a:rPr lang="pl-PL" sz="2000" b="0" kern="1200" dirty="0">
              <a:solidFill>
                <a:schemeClr val="tx1">
                  <a:lumMod val="50000"/>
                </a:schemeClr>
              </a:solidFill>
            </a:rPr>
            <a:t>w kontekście stosowania zapisów Prawa o Zamówieniach Publicznych</a:t>
          </a:r>
        </a:p>
        <a:p>
          <a:pPr marL="2160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000" b="0" kern="1200" dirty="0">
            <a:solidFill>
              <a:schemeClr val="tx1">
                <a:lumMod val="50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Znajomość nowych metod </a:t>
          </a:r>
          <a:r>
            <a:rPr lang="pl-PL" sz="2000" b="0" kern="1200" dirty="0">
              <a:solidFill>
                <a:schemeClr val="tx1">
                  <a:lumMod val="50000"/>
                </a:schemeClr>
              </a:solidFill>
            </a:rPr>
            <a:t>pracy dostosowanych do specyfiki wdrażania innowacji (np. Agile, Scrum)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000" b="0" kern="1200" dirty="0">
            <a:solidFill>
              <a:schemeClr val="tx1">
                <a:lumMod val="50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Wiedza o rynku innowacji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000" b="0" kern="1200" dirty="0">
            <a:solidFill>
              <a:schemeClr val="tx1">
                <a:lumMod val="50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Zmiana wizerunku </a:t>
          </a:r>
          <a:r>
            <a:rPr lang="pl-PL" sz="2000" b="0" kern="1200" dirty="0">
              <a:solidFill>
                <a:schemeClr val="tx1">
                  <a:lumMod val="50000"/>
                </a:schemeClr>
              </a:solidFill>
            </a:rPr>
            <a:t>urzędu jako instytucji zamkniętej na innowacje i zwinne sposoby współpracy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000" b="1" kern="1200" dirty="0">
            <a:solidFill>
              <a:schemeClr val="tx1">
                <a:lumMod val="50000"/>
              </a:schemeClr>
            </a:solidFill>
          </a:endParaRPr>
        </a:p>
      </dsp:txBody>
      <dsp:txXfrm rot="-5400000">
        <a:off x="2971800" y="1394378"/>
        <a:ext cx="7595634" cy="3276329"/>
      </dsp:txXfrm>
    </dsp:sp>
    <dsp:sp modelId="{9FDF309E-5A12-49AE-8CA1-3B23109EA3F5}">
      <dsp:nvSpPr>
        <dsp:cNvPr id="0" name=""/>
        <dsp:cNvSpPr/>
      </dsp:nvSpPr>
      <dsp:spPr>
        <a:xfrm>
          <a:off x="283261" y="224483"/>
          <a:ext cx="3803145" cy="7660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KORZYŚCI dla JST </a:t>
          </a:r>
          <a:br>
            <a:rPr lang="pl-PL" sz="2400" kern="1200" dirty="0"/>
          </a:br>
          <a:endParaRPr lang="pl-PL" sz="2400" kern="1200" dirty="0"/>
        </a:p>
      </dsp:txBody>
      <dsp:txXfrm>
        <a:off x="320655" y="261877"/>
        <a:ext cx="3728357" cy="6912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25621-2F22-444B-A53C-AA77C1BF1051}">
      <dsp:nvSpPr>
        <dsp:cNvPr id="0" name=""/>
        <dsp:cNvSpPr/>
      </dsp:nvSpPr>
      <dsp:spPr>
        <a:xfrm rot="5400000">
          <a:off x="5042831" y="-853895"/>
          <a:ext cx="3630813" cy="77728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160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000" b="0" kern="1200" dirty="0">
            <a:solidFill>
              <a:schemeClr val="tx1">
                <a:lumMod val="50000"/>
              </a:schemeClr>
            </a:solidFill>
          </a:endParaRPr>
        </a:p>
        <a:p>
          <a:pPr marL="2160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000" b="0" kern="1200" dirty="0">
            <a:solidFill>
              <a:schemeClr val="tx1">
                <a:lumMod val="50000"/>
              </a:schemeClr>
            </a:solidFill>
          </a:endParaRPr>
        </a:p>
        <a:p>
          <a:pPr marL="2160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b="0" kern="1200" dirty="0">
              <a:solidFill>
                <a:schemeClr val="tx1">
                  <a:lumMod val="50000"/>
                </a:schemeClr>
              </a:solidFill>
            </a:rPr>
            <a:t>Czytelny </a:t>
          </a: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schemat współpracy</a:t>
          </a:r>
          <a:r>
            <a:rPr lang="pl-PL" sz="2000" b="0" kern="1200" dirty="0">
              <a:solidFill>
                <a:schemeClr val="tx1">
                  <a:lumMod val="50000"/>
                </a:schemeClr>
              </a:solidFill>
            </a:rPr>
            <a:t>, oparty na sprawdzonych trybach prawnych</a:t>
          </a:r>
        </a:p>
        <a:p>
          <a:pPr marL="2160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000" b="0" kern="1200" dirty="0">
            <a:solidFill>
              <a:schemeClr val="tx1">
                <a:lumMod val="50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Wspólnota celów z administracją</a:t>
          </a:r>
          <a:r>
            <a:rPr lang="pl-PL" sz="2000" b="0" kern="1200" dirty="0">
              <a:solidFill>
                <a:schemeClr val="tx1">
                  <a:lumMod val="50000"/>
                </a:schemeClr>
              </a:solidFill>
            </a:rPr>
            <a:t>: opracowywanie innowacyjnych rozwiązań na rzecz realnych potrzeb obywatelek/li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000" b="0" kern="1200" dirty="0">
            <a:solidFill>
              <a:schemeClr val="tx1">
                <a:lumMod val="50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b="1" kern="1200" dirty="0">
              <a:solidFill>
                <a:schemeClr val="tx1">
                  <a:lumMod val="50000"/>
                </a:schemeClr>
              </a:solidFill>
            </a:rPr>
            <a:t>Wypracowanie pozycji startupów </a:t>
          </a:r>
          <a:r>
            <a:rPr lang="pl-PL" sz="2000" b="0" kern="1200" dirty="0">
              <a:solidFill>
                <a:schemeClr val="tx1">
                  <a:lumMod val="50000"/>
                </a:schemeClr>
              </a:solidFill>
            </a:rPr>
            <a:t>jako wiarygodnego partnera administracji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000" b="1" kern="1200" dirty="0">
            <a:solidFill>
              <a:schemeClr val="tx1">
                <a:lumMod val="50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000" b="1" kern="1200" dirty="0">
            <a:solidFill>
              <a:schemeClr val="tx1">
                <a:lumMod val="50000"/>
              </a:schemeClr>
            </a:solidFill>
          </a:endParaRPr>
        </a:p>
      </dsp:txBody>
      <dsp:txXfrm rot="-5400000">
        <a:off x="2971800" y="1394378"/>
        <a:ext cx="7595634" cy="3276329"/>
      </dsp:txXfrm>
    </dsp:sp>
    <dsp:sp modelId="{9FDF309E-5A12-49AE-8CA1-3B23109EA3F5}">
      <dsp:nvSpPr>
        <dsp:cNvPr id="0" name=""/>
        <dsp:cNvSpPr/>
      </dsp:nvSpPr>
      <dsp:spPr>
        <a:xfrm>
          <a:off x="283261" y="224483"/>
          <a:ext cx="3803145" cy="7660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KORZYŚCI dla Biznesu</a:t>
          </a:r>
          <a:br>
            <a:rPr lang="pl-PL" sz="2400" kern="1200" dirty="0"/>
          </a:br>
          <a:endParaRPr lang="pl-PL" sz="2400" kern="1200" dirty="0"/>
        </a:p>
      </dsp:txBody>
      <dsp:txXfrm>
        <a:off x="320655" y="261877"/>
        <a:ext cx="3728357" cy="6912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0CFB6-191A-4A1C-A577-8BDD95E06491}" type="datetimeFigureOut">
              <a:rPr lang="pl-PL" smtClean="0"/>
              <a:t>11.07.2023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CB1C3-084A-499E-9977-3E2E98C631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5178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CB1C3-084A-499E-9977-3E2E98C6312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4487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68D8D4-9A48-4819-9E58-8CC7CF46DD8B}" type="slidenum">
              <a:rPr lang="pl-PL" altLang="pl-PL" smtClean="0"/>
              <a:pPr>
                <a:defRPr/>
              </a:pPr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09659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644640" y="6360665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B61928"/>
                </a:solidFill>
                <a:latin typeface="Calibri Light"/>
                <a:cs typeface="Calibri Light"/>
              </a:defRPr>
            </a:lvl1pPr>
          </a:lstStyle>
          <a:p>
            <a:pPr marL="97155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62200" y="246682"/>
            <a:ext cx="9448800" cy="452120"/>
          </a:xfrm>
        </p:spPr>
        <p:txBody>
          <a:bodyPr lIns="0" tIns="0" rIns="0" bIns="0"/>
          <a:lstStyle>
            <a:lvl1pPr>
              <a:defRPr sz="2800" b="0" i="0">
                <a:solidFill>
                  <a:srgbClr val="626769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B6192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644640" y="6360665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B61928"/>
                </a:solidFill>
                <a:latin typeface="Calibri Light"/>
                <a:cs typeface="Calibri Light"/>
              </a:defRPr>
            </a:lvl1pPr>
          </a:lstStyle>
          <a:p>
            <a:pPr marL="97155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38400" y="246682"/>
            <a:ext cx="9144000" cy="452120"/>
          </a:xfrm>
        </p:spPr>
        <p:txBody>
          <a:bodyPr lIns="0" tIns="0" rIns="0" bIns="0"/>
          <a:lstStyle>
            <a:lvl1pPr>
              <a:defRPr sz="2800" b="0" i="0">
                <a:solidFill>
                  <a:srgbClr val="626769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644640" y="6360665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B61928"/>
                </a:solidFill>
                <a:latin typeface="Calibri Light"/>
                <a:cs typeface="Calibri Light"/>
              </a:defRPr>
            </a:lvl1pPr>
          </a:lstStyle>
          <a:p>
            <a:pPr marL="97155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0" y="1853183"/>
            <a:ext cx="12192000" cy="50048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424414" y="4216907"/>
            <a:ext cx="2277110" cy="2277110"/>
          </a:xfrm>
          <a:custGeom>
            <a:avLst/>
            <a:gdLst/>
            <a:ahLst/>
            <a:cxnLst/>
            <a:rect l="l" t="t" r="r" b="b"/>
            <a:pathLst>
              <a:path w="2277109" h="2277110">
                <a:moveTo>
                  <a:pt x="1714813" y="2276715"/>
                </a:moveTo>
                <a:lnTo>
                  <a:pt x="0" y="2276715"/>
                </a:lnTo>
                <a:lnTo>
                  <a:pt x="0" y="447040"/>
                </a:lnTo>
                <a:lnTo>
                  <a:pt x="2636" y="398508"/>
                </a:lnTo>
                <a:lnTo>
                  <a:pt x="10358" y="351447"/>
                </a:lnTo>
                <a:lnTo>
                  <a:pt x="22889" y="306133"/>
                </a:lnTo>
                <a:lnTo>
                  <a:pt x="39951" y="262846"/>
                </a:lnTo>
                <a:lnTo>
                  <a:pt x="61264" y="221864"/>
                </a:lnTo>
                <a:lnTo>
                  <a:pt x="86551" y="183465"/>
                </a:lnTo>
                <a:lnTo>
                  <a:pt x="115534" y="147927"/>
                </a:lnTo>
                <a:lnTo>
                  <a:pt x="147935" y="115528"/>
                </a:lnTo>
                <a:lnTo>
                  <a:pt x="183475" y="86547"/>
                </a:lnTo>
                <a:lnTo>
                  <a:pt x="221876" y="61261"/>
                </a:lnTo>
                <a:lnTo>
                  <a:pt x="262860" y="39948"/>
                </a:lnTo>
                <a:lnTo>
                  <a:pt x="306150" y="22888"/>
                </a:lnTo>
                <a:lnTo>
                  <a:pt x="351465" y="10358"/>
                </a:lnTo>
                <a:lnTo>
                  <a:pt x="398530" y="2635"/>
                </a:lnTo>
                <a:lnTo>
                  <a:pt x="447065" y="0"/>
                </a:lnTo>
                <a:lnTo>
                  <a:pt x="2276838" y="0"/>
                </a:lnTo>
                <a:lnTo>
                  <a:pt x="2276838" y="1714721"/>
                </a:lnTo>
                <a:lnTo>
                  <a:pt x="2274770" y="1763120"/>
                </a:lnTo>
                <a:lnTo>
                  <a:pt x="2268679" y="1810394"/>
                </a:lnTo>
                <a:lnTo>
                  <a:pt x="2258737" y="1856372"/>
                </a:lnTo>
                <a:lnTo>
                  <a:pt x="2245112" y="1900883"/>
                </a:lnTo>
                <a:lnTo>
                  <a:pt x="2227977" y="1943758"/>
                </a:lnTo>
                <a:lnTo>
                  <a:pt x="2207500" y="1984825"/>
                </a:lnTo>
                <a:lnTo>
                  <a:pt x="2183853" y="2023915"/>
                </a:lnTo>
                <a:lnTo>
                  <a:pt x="2157206" y="2060857"/>
                </a:lnTo>
                <a:lnTo>
                  <a:pt x="2127729" y="2095480"/>
                </a:lnTo>
                <a:lnTo>
                  <a:pt x="2095593" y="2127614"/>
                </a:lnTo>
                <a:lnTo>
                  <a:pt x="2060968" y="2157090"/>
                </a:lnTo>
                <a:lnTo>
                  <a:pt x="2024024" y="2183735"/>
                </a:lnTo>
                <a:lnTo>
                  <a:pt x="1984932" y="2207381"/>
                </a:lnTo>
                <a:lnTo>
                  <a:pt x="1943863" y="2227857"/>
                </a:lnTo>
                <a:lnTo>
                  <a:pt x="1900986" y="2244991"/>
                </a:lnTo>
                <a:lnTo>
                  <a:pt x="1856472" y="2258615"/>
                </a:lnTo>
                <a:lnTo>
                  <a:pt x="1810492" y="2268557"/>
                </a:lnTo>
                <a:lnTo>
                  <a:pt x="1763215" y="2274647"/>
                </a:lnTo>
                <a:lnTo>
                  <a:pt x="1714813" y="22767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2676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644640" y="6360665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B61928"/>
                </a:solidFill>
                <a:latin typeface="Calibri Light"/>
                <a:cs typeface="Calibri Light"/>
              </a:defRPr>
            </a:lvl1pPr>
          </a:lstStyle>
          <a:p>
            <a:pPr marL="97155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  <p:pic>
        <p:nvPicPr>
          <p:cNvPr id="6" name="Obraz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97600"/>
            <a:ext cx="1524000" cy="540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644640" y="6360665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B61928"/>
                </a:solidFill>
                <a:latin typeface="Calibri Light"/>
                <a:cs typeface="Calibri Light"/>
              </a:defRPr>
            </a:lvl1pPr>
          </a:lstStyle>
          <a:p>
            <a:pPr marL="97155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  <p:pic>
        <p:nvPicPr>
          <p:cNvPr id="6" name="Obraz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97600"/>
            <a:ext cx="1524000" cy="540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 1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zawartości 10"/>
          <p:cNvSpPr>
            <a:spLocks noGrp="1"/>
          </p:cNvSpPr>
          <p:nvPr>
            <p:ph sz="quarter" idx="13" hasCustomPrompt="1"/>
          </p:nvPr>
        </p:nvSpPr>
        <p:spPr>
          <a:xfrm>
            <a:off x="2639801" y="1458999"/>
            <a:ext cx="9120000" cy="37465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pl-PL" dirty="0"/>
              <a:t>Podtytuł/Nagłówek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15" hasCustomPrompt="1"/>
          </p:nvPr>
        </p:nvSpPr>
        <p:spPr>
          <a:xfrm>
            <a:off x="2639801" y="1855374"/>
            <a:ext cx="9120000" cy="1052083"/>
          </a:xfrm>
        </p:spPr>
        <p:txBody>
          <a:bodyPr lIns="0" tIns="0" rIns="0" bIns="0"/>
          <a:lstStyle>
            <a:lvl1pPr marL="0" indent="0" defTabSz="357188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150000"/>
              <a:buFont typeface="Times New Roman" panose="02020603050405020304" pitchFamily="18" charset="0"/>
              <a:buNone/>
              <a:defRPr sz="1800" b="0"/>
            </a:lvl1pPr>
            <a:lvl2pPr marL="288000" marR="0" indent="-228600" algn="l" defTabSz="538163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Times New Roman" panose="02020603050405020304" pitchFamily="18" charset="0"/>
              <a:buChar char="̴"/>
              <a:tabLst/>
              <a:defRPr sz="1800"/>
            </a:lvl2pPr>
            <a:lvl3pPr marL="504000">
              <a:defRPr sz="1600"/>
            </a:lvl3pPr>
            <a:lvl4pPr marL="792000" indent="-228600">
              <a:buFont typeface="Times New Roman" panose="02020603050405020304" pitchFamily="18" charset="0"/>
              <a:buChar char="̵"/>
              <a:defRPr sz="1400"/>
            </a:lvl4pPr>
          </a:lstStyle>
          <a:p>
            <a:pPr lvl="0"/>
            <a:r>
              <a:rPr lang="pl-PL" dirty="0"/>
              <a:t>Kliknij, aby dodać tekst slajdu (Calibri 18 </a:t>
            </a:r>
            <a:r>
              <a:rPr lang="pl-PL" dirty="0" err="1"/>
              <a:t>pt</a:t>
            </a:r>
            <a:r>
              <a:rPr lang="pl-PL" dirty="0"/>
              <a:t>) </a:t>
            </a:r>
          </a:p>
          <a:p>
            <a:pPr lvl="1"/>
            <a:r>
              <a:rPr lang="pl-PL" dirty="0"/>
              <a:t>Pierwszy poziom wypunktowania</a:t>
            </a:r>
          </a:p>
          <a:p>
            <a:pPr lvl="2"/>
            <a:r>
              <a:rPr lang="pl-PL" dirty="0"/>
              <a:t>Drugi poziom</a:t>
            </a:r>
          </a:p>
          <a:p>
            <a:pPr lvl="3"/>
            <a:r>
              <a:rPr lang="pl-PL" dirty="0"/>
              <a:t>Trzeci poziom</a:t>
            </a: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9072000" y="6213602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EC0B16D-D7FB-4722-A93E-B27BAD17AAF8}" type="slidenum">
              <a:rPr lang="pl-PL" sz="1600" smtClean="0">
                <a:solidFill>
                  <a:schemeClr val="tx2"/>
                </a:solidFill>
                <a:latin typeface="+mj-lt"/>
              </a:rPr>
              <a:pPr algn="r"/>
              <a:t>‹#›</a:t>
            </a:fld>
            <a:endParaRPr lang="pl-PL" sz="1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0" name="Symbol zastępczy tekstu 11">
            <a:extLst>
              <a:ext uri="{FF2B5EF4-FFF2-40B4-BE49-F238E27FC236}">
                <a16:creationId xmlns:a16="http://schemas.microsoft.com/office/drawing/2014/main" id="{2F15ECB9-E9A3-4BE7-8BCC-FC3BA2BE84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39485" y="324913"/>
            <a:ext cx="9110126" cy="1264898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None/>
              <a:defRPr sz="2800">
                <a:latin typeface="+mn-lt"/>
              </a:defRPr>
            </a:lvl1pPr>
          </a:lstStyle>
          <a:p>
            <a:pPr lvl="0"/>
            <a:r>
              <a:rPr lang="pl-PL" dirty="0"/>
              <a:t>Tytuł prezentacji (Times New Roman, 28 </a:t>
            </a:r>
            <a:r>
              <a:rPr lang="pl-PL" dirty="0" err="1"/>
              <a:t>pt</a:t>
            </a:r>
            <a:r>
              <a:rPr lang="pl-PL" dirty="0"/>
              <a:t>), 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office</a:t>
            </a:r>
            <a:r>
              <a:rPr lang="pl-PL" dirty="0"/>
              <a:t> </a:t>
            </a:r>
            <a:r>
              <a:rPr lang="pl-PL" dirty="0" err="1"/>
              <a:t>quam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90371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24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879" b="90906"/>
          <a:stretch/>
        </p:blipFill>
        <p:spPr>
          <a:xfrm>
            <a:off x="455180" y="306435"/>
            <a:ext cx="1442607" cy="46426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22487" y="246682"/>
            <a:ext cx="7947025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62676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8869" y="1698813"/>
            <a:ext cx="11294261" cy="2901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B61928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5583" y="6360665"/>
            <a:ext cx="327659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B61928"/>
                </a:solidFill>
                <a:latin typeface="Calibri Light"/>
                <a:cs typeface="Calibri Light"/>
              </a:defRPr>
            </a:lvl1pPr>
          </a:lstStyle>
          <a:p>
            <a:pPr marL="97155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390"/>
          <a:stretch/>
        </p:blipFill>
        <p:spPr>
          <a:xfrm>
            <a:off x="436950" y="6278040"/>
            <a:ext cx="3601650" cy="3891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5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Logotyp Parp20 lat PFR, znak husarii z logotypu PARP, na dole belka z logotypami: Fundusze Europejskie Inteligentny Rozwój, Rzecz Pospolita Unia europejska Europejski fundusz Rozwoju Regionalnego" title="Prezentacja GovTech inno_LAB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90" y="446686"/>
            <a:ext cx="11311210" cy="6077938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761" y="761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3175">
            <a:solidFill>
              <a:srgbClr val="FB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95400" y="2323507"/>
            <a:ext cx="9094788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l-PL" sz="4800" dirty="0">
                <a:solidFill>
                  <a:schemeClr val="accent2">
                    <a:lumMod val="50000"/>
                  </a:schemeClr>
                </a:solidFill>
                <a:cs typeface="Arial" panose="020B0604020202020204" pitchFamily="34" charset="0"/>
              </a:rPr>
              <a:t>Samorządny znaczy innowacyjny!</a:t>
            </a:r>
            <a:endParaRPr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5800" y="4267200"/>
            <a:ext cx="7836534" cy="990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pl-PL" sz="2400" b="1" i="1" dirty="0">
                <a:solidFill>
                  <a:schemeClr val="tx1">
                    <a:lumMod val="75000"/>
                  </a:schemeClr>
                </a:solidFill>
              </a:rPr>
              <a:t>Pilotażowy program PARP - </a:t>
            </a:r>
            <a:r>
              <a:rPr lang="pl-PL" sz="2400" b="1" i="1" dirty="0" err="1">
                <a:solidFill>
                  <a:schemeClr val="tx1">
                    <a:lumMod val="75000"/>
                  </a:schemeClr>
                </a:solidFill>
              </a:rPr>
              <a:t>GovTech</a:t>
            </a:r>
            <a:r>
              <a:rPr lang="pl-PL" sz="2400" b="1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pl-PL" sz="2400" b="1" i="1" dirty="0" err="1">
                <a:solidFill>
                  <a:schemeClr val="tx1">
                    <a:lumMod val="75000"/>
                  </a:schemeClr>
                </a:solidFill>
              </a:rPr>
              <a:t>inno_LAB</a:t>
            </a:r>
            <a:br>
              <a:rPr lang="pl-PL" altLang="pl-PL" sz="1625" dirty="0">
                <a:solidFill>
                  <a:prstClr val="black"/>
                </a:solidFill>
              </a:rPr>
            </a:br>
            <a:endParaRPr sz="21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pl-PL" spc="-5" dirty="0">
                <a:solidFill>
                  <a:srgbClr val="626769"/>
                </a:solidFill>
                <a:latin typeface="Calibri"/>
                <a:cs typeface="Calibri"/>
              </a:rPr>
              <a:t>Kraków, </a:t>
            </a:r>
            <a:r>
              <a:rPr lang="pl-PL" spc="-5">
                <a:solidFill>
                  <a:srgbClr val="626769"/>
                </a:solidFill>
                <a:latin typeface="Calibri"/>
                <a:cs typeface="Calibri"/>
              </a:rPr>
              <a:t>11 lipca 2023 </a:t>
            </a:r>
            <a:r>
              <a:rPr lang="pl-PL" sz="1800" spc="-5">
                <a:solidFill>
                  <a:srgbClr val="626769"/>
                </a:solidFill>
                <a:latin typeface="Calibri"/>
                <a:cs typeface="Calibri"/>
              </a:rPr>
              <a:t>r</a:t>
            </a:r>
            <a:r>
              <a:rPr lang="pl-PL" sz="1800" spc="-5" dirty="0">
                <a:solidFill>
                  <a:srgbClr val="626769"/>
                </a:solidFill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590" y="390453"/>
            <a:ext cx="2395810" cy="788618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2782"/>
            <a:ext cx="1809750" cy="12039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 descr="slajd zawiera 4 rubryki  przedstawiające najważniejsze pojęcia jak JST, Innowatorzy, Wyzwanie, Grantobiorca" title="slajd przedstawiający pojęcia w pilotarzu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15523535"/>
              </p:ext>
            </p:extLst>
          </p:nvPr>
        </p:nvGraphicFramePr>
        <p:xfrm>
          <a:off x="457200" y="916464"/>
          <a:ext cx="11582400" cy="4950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az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3854"/>
            <a:ext cx="1371719" cy="609653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334" y="32446"/>
            <a:ext cx="1295400" cy="88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755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 descr="slajd zawiera 4 rubryki  przedstawiające najważniejsze pojęcia jak JST, Innowatorzy, Wyzwanie, Grantobiorca" title="slajd przedstawiający pojęcia w pilotarzu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71103085"/>
              </p:ext>
            </p:extLst>
          </p:nvPr>
        </p:nvGraphicFramePr>
        <p:xfrm>
          <a:off x="609600" y="990600"/>
          <a:ext cx="11125200" cy="4816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az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3854"/>
            <a:ext cx="1371719" cy="609653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334" y="32446"/>
            <a:ext cx="1295400" cy="88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100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 descr="slajd zawiera 4 rubryki  przedstawiające najważniejsze pojęcia jak JST, Innowatorzy, Wyzwanie, Grantobiorca" title="slajd przedstawiający pojęcia w pilotarzu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27548334"/>
              </p:ext>
            </p:extLst>
          </p:nvPr>
        </p:nvGraphicFramePr>
        <p:xfrm>
          <a:off x="609600" y="916464"/>
          <a:ext cx="11125200" cy="4816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az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3854"/>
            <a:ext cx="1371719" cy="609653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334" y="32446"/>
            <a:ext cx="1295400" cy="88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980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 descr="slajd zawiera 4 rubryki  przedstawiające najważniejsze pojęcia jak JST, Innowatorzy, Wyzwanie, Grantobiorca" title="slajd przedstawiający pojęcia w pilotarzu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1166878"/>
              </p:ext>
            </p:extLst>
          </p:nvPr>
        </p:nvGraphicFramePr>
        <p:xfrm>
          <a:off x="457200" y="918528"/>
          <a:ext cx="11582400" cy="5255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az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3854"/>
            <a:ext cx="1371719" cy="609653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334" y="32446"/>
            <a:ext cx="1295400" cy="88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830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 descr="slajd zawiera 4 rubryki  przedstawiające najważniejsze pojęcia jak JST, Innowatorzy, Wyzwanie, Grantobiorca" title="slajd przedstawiający pojęcia w pilotarzu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603524"/>
              </p:ext>
            </p:extLst>
          </p:nvPr>
        </p:nvGraphicFramePr>
        <p:xfrm>
          <a:off x="457200" y="918528"/>
          <a:ext cx="11582400" cy="5255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az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3854"/>
            <a:ext cx="1371719" cy="609653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334" y="32446"/>
            <a:ext cx="1295400" cy="88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596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 rotWithShape="1">
          <a:blip r:embed="rId3"/>
          <a:srcRect l="50699" r="31950"/>
          <a:stretch/>
        </p:blipFill>
        <p:spPr>
          <a:xfrm>
            <a:off x="4511824" y="6021289"/>
            <a:ext cx="989046" cy="615749"/>
          </a:xfrm>
          <a:prstGeom prst="rect">
            <a:avLst/>
          </a:prstGeom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458176E7-66FE-4070-B4D0-C7637D23780A}"/>
              </a:ext>
            </a:extLst>
          </p:cNvPr>
          <p:cNvSpPr/>
          <p:nvPr/>
        </p:nvSpPr>
        <p:spPr>
          <a:xfrm>
            <a:off x="1524000" y="2057400"/>
            <a:ext cx="9219669" cy="3552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50"/>
              </a:spcBef>
            </a:pPr>
            <a:r>
              <a:rPr lang="pl-PL" sz="4800" dirty="0" err="1">
                <a:solidFill>
                  <a:schemeClr val="accent2">
                    <a:lumMod val="50000"/>
                  </a:schemeClr>
                </a:solidFill>
              </a:rPr>
              <a:t>GovTech</a:t>
            </a:r>
            <a:r>
              <a:rPr lang="pl-PL" sz="4800" dirty="0">
                <a:solidFill>
                  <a:schemeClr val="accent2">
                    <a:lumMod val="50000"/>
                  </a:schemeClr>
                </a:solidFill>
              </a:rPr>
              <a:t> – the </a:t>
            </a:r>
            <a:r>
              <a:rPr lang="pl-PL" sz="4800" dirty="0" err="1">
                <a:solidFill>
                  <a:schemeClr val="accent2">
                    <a:lumMod val="50000"/>
                  </a:schemeClr>
                </a:solidFill>
              </a:rPr>
              <a:t>name</a:t>
            </a:r>
            <a:r>
              <a:rPr lang="pl-PL" sz="4800" dirty="0">
                <a:solidFill>
                  <a:schemeClr val="accent2">
                    <a:lumMod val="50000"/>
                  </a:schemeClr>
                </a:solidFill>
              </a:rPr>
              <a:t> of the </a:t>
            </a:r>
            <a:r>
              <a:rPr lang="pl-PL" sz="4800" dirty="0" err="1">
                <a:solidFill>
                  <a:schemeClr val="accent2">
                    <a:lumMod val="50000"/>
                  </a:schemeClr>
                </a:solidFill>
              </a:rPr>
              <a:t>game</a:t>
            </a:r>
            <a:r>
              <a:rPr lang="pl-PL" sz="4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l-PL" sz="4800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</a:t>
            </a:r>
          </a:p>
          <a:p>
            <a:pPr>
              <a:spcBef>
                <a:spcPts val="450"/>
              </a:spcBef>
            </a:pPr>
            <a:endParaRPr lang="pl-PL" sz="4800" dirty="0">
              <a:solidFill>
                <a:schemeClr val="accent2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>
              <a:spcBef>
                <a:spcPts val="450"/>
              </a:spcBef>
            </a:pPr>
            <a:endParaRPr lang="pl-PL" sz="4800" dirty="0">
              <a:solidFill>
                <a:schemeClr val="accent2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>
              <a:spcBef>
                <a:spcPts val="450"/>
              </a:spcBef>
            </a:pPr>
            <a:r>
              <a:rPr lang="pl-PL" sz="2000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Marcin Seniuk</a:t>
            </a:r>
          </a:p>
          <a:p>
            <a:pPr>
              <a:spcBef>
                <a:spcPts val="450"/>
              </a:spcBef>
            </a:pPr>
            <a:r>
              <a:rPr lang="pl-PL" sz="2000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Dyrektor Departamentu Rozwoju </a:t>
            </a:r>
            <a:r>
              <a:rPr lang="pl-PL" sz="2000" dirty="0" err="1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Starupów</a:t>
            </a:r>
            <a:endParaRPr lang="pl-PL" sz="2000" dirty="0">
              <a:solidFill>
                <a:schemeClr val="accent2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>
              <a:spcBef>
                <a:spcPts val="450"/>
              </a:spcBef>
            </a:pPr>
            <a:r>
              <a:rPr lang="pl-PL" sz="2000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PARP</a:t>
            </a:r>
            <a:endParaRPr lang="pl-PL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809" y="304800"/>
            <a:ext cx="1371719" cy="609653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7528" y="191405"/>
            <a:ext cx="1146147" cy="835224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62000" y="4267200"/>
            <a:ext cx="1021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4119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iestandardowy 1">
      <a:dk1>
        <a:srgbClr val="626769"/>
      </a:dk1>
      <a:lt1>
        <a:srgbClr val="FFFFFF"/>
      </a:lt1>
      <a:dk2>
        <a:srgbClr val="B61928"/>
      </a:dk2>
      <a:lt2>
        <a:srgbClr val="FFFFFF"/>
      </a:lt2>
      <a:accent1>
        <a:srgbClr val="B61928"/>
      </a:accent1>
      <a:accent2>
        <a:srgbClr val="E95F6C"/>
      </a:accent2>
      <a:accent3>
        <a:srgbClr val="626769"/>
      </a:accent3>
      <a:accent4>
        <a:srgbClr val="9FA4A6"/>
      </a:accent4>
      <a:accent5>
        <a:srgbClr val="FFC000"/>
      </a:accent5>
      <a:accent6>
        <a:srgbClr val="3D83B3"/>
      </a:accent6>
      <a:hlink>
        <a:srgbClr val="B61928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</TotalTime>
  <Words>329</Words>
  <Application>Microsoft Office PowerPoint</Application>
  <PresentationFormat>Panoramiczny</PresentationFormat>
  <Paragraphs>39</Paragraphs>
  <Slides>7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Times New Roman</vt:lpstr>
      <vt:lpstr>Office Theme</vt:lpstr>
      <vt:lpstr>Samorządny znaczy innowacyjny!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GovTech inno_LAB,  poddziałania 2.4.1 Centrum analiz i pilotaży nowych instrumentów inno_LAB.</dc:title>
  <dc:subject>Program pilotażowy GovTech inno_LAB w ramach  poddziałania 2.4.1 Centrum analiz i pilotaży nowych instrumentów inno_LAB.</dc:subject>
  <dc:creator>Wodzisławski Michał</dc:creator>
  <cp:keywords>PARP, PL</cp:keywords>
  <cp:lastModifiedBy>Zych, Anna</cp:lastModifiedBy>
  <cp:revision>89</cp:revision>
  <cp:lastPrinted>2020-12-17T13:11:36Z</cp:lastPrinted>
  <dcterms:created xsi:type="dcterms:W3CDTF">2019-06-07T08:33:34Z</dcterms:created>
  <dcterms:modified xsi:type="dcterms:W3CDTF">2023-07-11T09:38:31Z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2018-05-10T00:00:00Z</vt:filetime>
  </property>
  <property fmtid="{D5CDD505-2E9C-101B-9397-08002B2CF9AE}" pid="3" name="Creator">
    <vt:lpwstr>Acrobat PDFMaker 18 dla programu PowerPoint</vt:lpwstr>
  </property>
  <property fmtid="{D5CDD505-2E9C-101B-9397-08002B2CF9AE}" pid="4" name="LastSaved">
    <vt:filetime>2019-06-07T00:00:00Z</vt:filetime>
  </property>
</Properties>
</file>